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322" r:id="rId3"/>
    <p:sldId id="268" r:id="rId4"/>
    <p:sldId id="320" r:id="rId5"/>
    <p:sldId id="323" r:id="rId6"/>
    <p:sldId id="326" r:id="rId7"/>
    <p:sldId id="272" r:id="rId8"/>
    <p:sldId id="32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77425" autoAdjust="0"/>
  </p:normalViewPr>
  <p:slideViewPr>
    <p:cSldViewPr snapToGrid="0" snapToObjects="1">
      <p:cViewPr varScale="1">
        <p:scale>
          <a:sx n="73" d="100"/>
          <a:sy n="73" d="100"/>
        </p:scale>
        <p:origin x="10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320D7-5E29-A64F-848D-6EE9A96DB2B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7556-B377-8A43-BD12-A22722C2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Times New Roman" pitchFamily="18" charset="0"/>
              </a:rPr>
              <a:t>The Island Institute works to sustain Maine’s island and remote coastal communities, and exchanges ideas and experiences to further the sustainability of communities here and elsewhere. Similar natural resource-dependent</a:t>
            </a:r>
            <a:r>
              <a:rPr lang="en-US" baseline="0" dirty="0" smtClean="0">
                <a:cs typeface="Times New Roman" pitchFamily="18" charset="0"/>
              </a:rPr>
              <a:t> communities elsewhere</a:t>
            </a:r>
            <a:endParaRPr lang="en-US" sz="1050" b="1" i="1" dirty="0" smtClean="0"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baseline="0" dirty="0" smtClean="0"/>
              <a:t>is the II involved in marine resources? Fishing is critical to these communities.</a:t>
            </a:r>
          </a:p>
          <a:p>
            <a:r>
              <a:rPr lang="en-US" baseline="0" dirty="0" smtClean="0"/>
              <a:t>15% of islanders have lobster licenses, compared to 1% of Mainers overall,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suggesting the value of the lobster fishery to the islands.</a:t>
            </a:r>
            <a:endParaRPr lang="en-US" dirty="0" smtClean="0"/>
          </a:p>
          <a:p>
            <a:r>
              <a:rPr lang="en-US" baseline="0" dirty="0" smtClean="0"/>
              <a:t>For example,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Islesford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70 year round residents (including kids and elderly), 21 fishermen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almost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family is directly dependent on the fishery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$1.2 m in landings)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7556-B377-8A43-BD12-A22722C26D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DFDA-7AB0-824A-9292-D436C0FC1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 future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97C30-67E2-7E4B-B23F-94A820F3C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7556-B377-8A43-BD12-A22722C26D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Maine has a stake is very obvious when you look at the breakdown of the value of our commercial fisheries landings.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0AB7-79A8-9847-9C24-4D36144EA3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7556-B377-8A43-BD12-A22722C26D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8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8B7F-542A-2E43-B319-1D2FF313BCC3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EF5B-172F-634B-8B1F-0A8E489F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 islands wind turb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4" y="4482464"/>
            <a:ext cx="3266290" cy="2205486"/>
          </a:xfrm>
          <a:prstGeom prst="rect">
            <a:avLst/>
          </a:prstGeom>
        </p:spPr>
      </p:pic>
      <p:pic>
        <p:nvPicPr>
          <p:cNvPr id="4" name="Picture 3" descr="Sat_Image15in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" y="1"/>
            <a:ext cx="9144000" cy="29988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44435"/>
              </p:ext>
            </p:extLst>
          </p:nvPr>
        </p:nvGraphicFramePr>
        <p:xfrm>
          <a:off x="-3120" y="3392726"/>
          <a:ext cx="9144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718"/>
                <a:gridCol w="1700012"/>
                <a:gridCol w="1313645"/>
                <a:gridCol w="1519707"/>
                <a:gridCol w="1545464"/>
                <a:gridCol w="1369454"/>
              </a:tblGrid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Community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Economic Development</a:t>
                      </a:r>
                      <a:endParaRPr lang="en-US" dirty="0">
                        <a:latin typeface="Minion Pro SmBd"/>
                        <a:cs typeface="Minion Pro SmB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Marine Programs</a:t>
                      </a:r>
                      <a:endParaRPr lang="en-US" dirty="0">
                        <a:latin typeface="Minion Pro SmBd"/>
                        <a:cs typeface="Minion Pro SmB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Education Programs</a:t>
                      </a:r>
                      <a:endParaRPr lang="en-US" dirty="0">
                        <a:latin typeface="Minion Pro SmBd"/>
                        <a:cs typeface="Minion Pro SmB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Community Energy</a:t>
                      </a:r>
                      <a:endParaRPr lang="en-US" dirty="0">
                        <a:latin typeface="Minion Pro SmBd"/>
                        <a:cs typeface="Minion Pro SmB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nion Pro SmBd"/>
                          <a:cs typeface="Minion Pro SmBd"/>
                        </a:rPr>
                        <a:t>Media</a:t>
                      </a:r>
                      <a:endParaRPr lang="en-US" dirty="0">
                        <a:latin typeface="Minion Pro SmBd"/>
                        <a:cs typeface="Minion Pro SmB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bychatch_long_island_green_crab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>
          <a:xfrm>
            <a:off x="6397680" y="4482464"/>
            <a:ext cx="2743200" cy="21945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19"/>
          <a:stretch/>
        </p:blipFill>
        <p:spPr>
          <a:xfrm>
            <a:off x="-3119" y="4482464"/>
            <a:ext cx="3346981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-48480" y="327208"/>
            <a:ext cx="89154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Minion Pro SmBd" pitchFamily="18" charset="0"/>
              </a:rPr>
              <a:t>				</a:t>
            </a:r>
          </a:p>
          <a:p>
            <a:pPr marL="0" indent="0">
              <a:buNone/>
            </a:pPr>
            <a:endParaRPr lang="en-US" dirty="0">
              <a:latin typeface="Minion Pro SmBd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13" name="Picture 12" descr="HorizontalText_BL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92" y="2256059"/>
            <a:ext cx="7059910" cy="572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3862" y="4482464"/>
            <a:ext cx="3053818" cy="2194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 re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42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880" y="122502"/>
            <a:ext cx="4305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Ocean Acidification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4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3338293"/>
            <a:ext cx="5690284" cy="2455543"/>
            <a:chOff x="1432233" y="4448998"/>
            <a:chExt cx="5690284" cy="2455543"/>
          </a:xfrm>
        </p:grpSpPr>
        <p:pic>
          <p:nvPicPr>
            <p:cNvPr id="24" name="Picture 23" descr="pH_fig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27" b="51667"/>
            <a:stretch/>
          </p:blipFill>
          <p:spPr>
            <a:xfrm>
              <a:off x="1432233" y="4448998"/>
              <a:ext cx="5690284" cy="216181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83561" y="6535209"/>
              <a:ext cx="3356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+mj-lt"/>
                </a:rPr>
                <a:t>(Salisbury and Hunt, unpublished) </a:t>
              </a:r>
              <a:endParaRPr lang="en-US" b="0" i="0" dirty="0">
                <a:latin typeface="+mj-lt"/>
              </a:endParaRPr>
            </a:p>
          </p:txBody>
        </p:sp>
      </p:grpSp>
      <p:pic>
        <p:nvPicPr>
          <p:cNvPr id="3" name="Picture 2" descr="Wang et al 2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951"/>
            <a:ext cx="8282354" cy="1804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47877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Cold water absorbs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more readily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9486" y="32711"/>
            <a:ext cx="679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Gulf of Maine is uniquely </a:t>
            </a:r>
            <a:r>
              <a:rPr lang="en-US" sz="2400" b="1" dirty="0" smtClean="0"/>
              <a:t>susceptible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938183"/>
            <a:ext cx="7109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Colder, fresher water entering </a:t>
            </a:r>
            <a:r>
              <a:rPr lang="en-US" sz="2000" dirty="0" err="1" smtClean="0"/>
              <a:t>GoM</a:t>
            </a:r>
            <a:r>
              <a:rPr lang="en-US" sz="2000" dirty="0" smtClean="0"/>
              <a:t> </a:t>
            </a:r>
            <a:r>
              <a:rPr lang="en-US" sz="2000" dirty="0" smtClean="0"/>
              <a:t>from Canada </a:t>
            </a:r>
            <a:r>
              <a:rPr lang="en-US" sz="2000" dirty="0" smtClean="0"/>
              <a:t>has </a:t>
            </a:r>
            <a:r>
              <a:rPr lang="en-US" sz="2000" dirty="0" smtClean="0"/>
              <a:t>a lower </a:t>
            </a:r>
            <a:r>
              <a:rPr lang="en-US" sz="2000" dirty="0" smtClean="0"/>
              <a:t>pH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899023"/>
            <a:ext cx="616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Fresh water coming in from many rivers is more acidic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483799"/>
            <a:ext cx="5737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Semi-enclosed shape may increase residence time</a:t>
            </a:r>
          </a:p>
          <a:p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41913" y="3584882"/>
            <a:ext cx="3201161" cy="3259434"/>
            <a:chOff x="6176167" y="1337488"/>
            <a:chExt cx="2694902" cy="27439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6167" y="1337488"/>
              <a:ext cx="2536662" cy="25140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43727" y="3712115"/>
              <a:ext cx="262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+mj-lt"/>
                </a:rPr>
                <a:t>(Salisbury et al. EOS 2008) </a:t>
              </a:r>
              <a:endParaRPr lang="en-US" b="0" i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rients and acidif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" y="1532026"/>
            <a:ext cx="8907016" cy="5090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433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Input of nutrients can cause acidification of coastal waters- “coastal acidification”</a:t>
            </a:r>
            <a:endParaRPr lang="en-US" sz="3400" b="1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77" y="1931955"/>
            <a:ext cx="5768972" cy="39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5921089"/>
            <a:ext cx="30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Kelly et al. 2011. Science.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86" y="693743"/>
            <a:ext cx="8001000" cy="56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 rot="16200000">
            <a:off x="3665772" y="2477901"/>
            <a:ext cx="6578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</a:rPr>
              <a:t>Next century   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         Mid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Century       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       Present                    Pre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-Industrial	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4900" y="0"/>
            <a:ext cx="460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Ocean Acidification Is Already Happening  </a:t>
            </a:r>
            <a:endParaRPr lang="en-US" sz="2000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2230767" y="1342287"/>
            <a:ext cx="164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Larval clam survival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31205" y="360300"/>
            <a:ext cx="296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Past, present and future impacts </a:t>
            </a:r>
          </a:p>
          <a:p>
            <a:r>
              <a:rPr lang="en-US" sz="1600" b="1" dirty="0" smtClean="0"/>
              <a:t>on hard clams- </a:t>
            </a:r>
          </a:p>
          <a:p>
            <a:endParaRPr lang="en-US" sz="1600" b="1" dirty="0"/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6717874" y="6607622"/>
            <a:ext cx="2282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+mj-lt"/>
              </a:rPr>
              <a:t>Talmage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Gobler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2010, 2011)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15412" y="6272187"/>
            <a:ext cx="176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Juvenile clam growth</a:t>
            </a:r>
            <a:endParaRPr lang="en-US" sz="1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87961" y="474600"/>
            <a:ext cx="3934350" cy="6221478"/>
            <a:chOff x="1389164" y="254000"/>
            <a:chExt cx="3934350" cy="6221478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164" y="254000"/>
              <a:ext cx="3934350" cy="341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 rot="16200000">
              <a:off x="927508" y="1930500"/>
              <a:ext cx="1800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Two week survival (%)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107276" y="3160067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Pre-Industrial</a:t>
              </a:r>
            </a:p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250 ppm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2890272" y="3160067"/>
              <a:ext cx="59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Current</a:t>
              </a:r>
            </a:p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390 ppm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3439734" y="3166417"/>
              <a:ext cx="764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Mid-century</a:t>
              </a:r>
            </a:p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750 ppm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4098126" y="3160067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Next-century</a:t>
              </a:r>
            </a:p>
            <a:p>
              <a:pPr algn="ctr" eaLnBrk="1" hangingPunct="1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1500 ppm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095315" y="6167701"/>
              <a:ext cx="829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CO</a:t>
              </a:r>
              <a:r>
                <a:rPr lang="en-US" sz="1400" baseline="-25000" dirty="0">
                  <a:solidFill>
                    <a:srgbClr val="000000"/>
                  </a:solidFill>
                  <a:latin typeface="+mn-lt"/>
                </a:rPr>
                <a:t>2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level</a:t>
              </a:r>
            </a:p>
          </p:txBody>
        </p:sp>
      </p:grpSp>
      <p:grpSp>
        <p:nvGrpSpPr>
          <p:cNvPr id="3132" name="Group 3131"/>
          <p:cNvGrpSpPr/>
          <p:nvPr/>
        </p:nvGrpSpPr>
        <p:grpSpPr>
          <a:xfrm>
            <a:off x="1256385" y="3691429"/>
            <a:ext cx="2672031" cy="2773072"/>
            <a:chOff x="3118022" y="1807054"/>
            <a:chExt cx="3183616" cy="3304003"/>
          </a:xfrm>
        </p:grpSpPr>
        <p:sp>
          <p:nvSpPr>
            <p:cNvPr id="3133" name="Rectangle 445"/>
            <p:cNvSpPr>
              <a:spLocks noChangeArrowheads="1"/>
            </p:cNvSpPr>
            <p:nvPr/>
          </p:nvSpPr>
          <p:spPr bwMode="auto">
            <a:xfrm>
              <a:off x="4444529" y="3117262"/>
              <a:ext cx="387830" cy="178635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134" name="Group 213"/>
            <p:cNvGrpSpPr>
              <a:grpSpLocks/>
            </p:cNvGrpSpPr>
            <p:nvPr/>
          </p:nvGrpSpPr>
          <p:grpSpPr bwMode="auto">
            <a:xfrm>
              <a:off x="3369472" y="3712713"/>
              <a:ext cx="2907660" cy="1194155"/>
              <a:chOff x="1353" y="2764"/>
              <a:chExt cx="2729" cy="1101"/>
            </a:xfrm>
          </p:grpSpPr>
          <p:sp>
            <p:nvSpPr>
              <p:cNvPr id="4470" name="Freeform 13"/>
              <p:cNvSpPr>
                <a:spLocks/>
              </p:cNvSpPr>
              <p:nvPr/>
            </p:nvSpPr>
            <p:spPr bwMode="auto">
              <a:xfrm>
                <a:off x="135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1" name="Freeform 14"/>
              <p:cNvSpPr>
                <a:spLocks/>
              </p:cNvSpPr>
              <p:nvPr/>
            </p:nvSpPr>
            <p:spPr bwMode="auto">
              <a:xfrm>
                <a:off x="138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2" name="Freeform 15"/>
              <p:cNvSpPr>
                <a:spLocks/>
              </p:cNvSpPr>
              <p:nvPr/>
            </p:nvSpPr>
            <p:spPr bwMode="auto">
              <a:xfrm>
                <a:off x="141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3" name="Freeform 16"/>
              <p:cNvSpPr>
                <a:spLocks/>
              </p:cNvSpPr>
              <p:nvPr/>
            </p:nvSpPr>
            <p:spPr bwMode="auto">
              <a:xfrm>
                <a:off x="144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4" name="Freeform 17"/>
              <p:cNvSpPr>
                <a:spLocks/>
              </p:cNvSpPr>
              <p:nvPr/>
            </p:nvSpPr>
            <p:spPr bwMode="auto">
              <a:xfrm>
                <a:off x="147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" name="Freeform 18"/>
              <p:cNvSpPr>
                <a:spLocks/>
              </p:cNvSpPr>
              <p:nvPr/>
            </p:nvSpPr>
            <p:spPr bwMode="auto">
              <a:xfrm>
                <a:off x="150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" name="Freeform 19"/>
              <p:cNvSpPr>
                <a:spLocks/>
              </p:cNvSpPr>
              <p:nvPr/>
            </p:nvSpPr>
            <p:spPr bwMode="auto">
              <a:xfrm>
                <a:off x="153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" name="Freeform 20"/>
              <p:cNvSpPr>
                <a:spLocks/>
              </p:cNvSpPr>
              <p:nvPr/>
            </p:nvSpPr>
            <p:spPr bwMode="auto">
              <a:xfrm>
                <a:off x="156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8" name="Freeform 21"/>
              <p:cNvSpPr>
                <a:spLocks/>
              </p:cNvSpPr>
              <p:nvPr/>
            </p:nvSpPr>
            <p:spPr bwMode="auto">
              <a:xfrm>
                <a:off x="1597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9" name="Freeform 22"/>
              <p:cNvSpPr>
                <a:spLocks/>
              </p:cNvSpPr>
              <p:nvPr/>
            </p:nvSpPr>
            <p:spPr bwMode="auto">
              <a:xfrm>
                <a:off x="162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0" name="Freeform 23"/>
              <p:cNvSpPr>
                <a:spLocks/>
              </p:cNvSpPr>
              <p:nvPr/>
            </p:nvSpPr>
            <p:spPr bwMode="auto">
              <a:xfrm>
                <a:off x="165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1" name="Freeform 24"/>
              <p:cNvSpPr>
                <a:spLocks/>
              </p:cNvSpPr>
              <p:nvPr/>
            </p:nvSpPr>
            <p:spPr bwMode="auto">
              <a:xfrm>
                <a:off x="168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2" name="Freeform 25"/>
              <p:cNvSpPr>
                <a:spLocks/>
              </p:cNvSpPr>
              <p:nvPr/>
            </p:nvSpPr>
            <p:spPr bwMode="auto">
              <a:xfrm>
                <a:off x="172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3" name="Freeform 26"/>
              <p:cNvSpPr>
                <a:spLocks/>
              </p:cNvSpPr>
              <p:nvPr/>
            </p:nvSpPr>
            <p:spPr bwMode="auto">
              <a:xfrm>
                <a:off x="175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4" name="Freeform 27"/>
              <p:cNvSpPr>
                <a:spLocks/>
              </p:cNvSpPr>
              <p:nvPr/>
            </p:nvSpPr>
            <p:spPr bwMode="auto">
              <a:xfrm>
                <a:off x="178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5" name="Freeform 28"/>
              <p:cNvSpPr>
                <a:spLocks/>
              </p:cNvSpPr>
              <p:nvPr/>
            </p:nvSpPr>
            <p:spPr bwMode="auto">
              <a:xfrm>
                <a:off x="181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6" name="Freeform 29"/>
              <p:cNvSpPr>
                <a:spLocks/>
              </p:cNvSpPr>
              <p:nvPr/>
            </p:nvSpPr>
            <p:spPr bwMode="auto">
              <a:xfrm>
                <a:off x="184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7" name="Freeform 30"/>
              <p:cNvSpPr>
                <a:spLocks/>
              </p:cNvSpPr>
              <p:nvPr/>
            </p:nvSpPr>
            <p:spPr bwMode="auto">
              <a:xfrm>
                <a:off x="187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" name="Freeform 31"/>
              <p:cNvSpPr>
                <a:spLocks/>
              </p:cNvSpPr>
              <p:nvPr/>
            </p:nvSpPr>
            <p:spPr bwMode="auto">
              <a:xfrm>
                <a:off x="190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" name="Freeform 32"/>
              <p:cNvSpPr>
                <a:spLocks/>
              </p:cNvSpPr>
              <p:nvPr/>
            </p:nvSpPr>
            <p:spPr bwMode="auto">
              <a:xfrm>
                <a:off x="1933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0" name="Freeform 33"/>
              <p:cNvSpPr>
                <a:spLocks/>
              </p:cNvSpPr>
              <p:nvPr/>
            </p:nvSpPr>
            <p:spPr bwMode="auto">
              <a:xfrm>
                <a:off x="196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1" name="Freeform 34"/>
              <p:cNvSpPr>
                <a:spLocks/>
              </p:cNvSpPr>
              <p:nvPr/>
            </p:nvSpPr>
            <p:spPr bwMode="auto">
              <a:xfrm>
                <a:off x="199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2" name="Freeform 35"/>
              <p:cNvSpPr>
                <a:spLocks/>
              </p:cNvSpPr>
              <p:nvPr/>
            </p:nvSpPr>
            <p:spPr bwMode="auto">
              <a:xfrm>
                <a:off x="202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3" name="Freeform 36"/>
              <p:cNvSpPr>
                <a:spLocks/>
              </p:cNvSpPr>
              <p:nvPr/>
            </p:nvSpPr>
            <p:spPr bwMode="auto">
              <a:xfrm>
                <a:off x="205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4" name="Freeform 37"/>
              <p:cNvSpPr>
                <a:spLocks/>
              </p:cNvSpPr>
              <p:nvPr/>
            </p:nvSpPr>
            <p:spPr bwMode="auto">
              <a:xfrm>
                <a:off x="208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5" name="Freeform 38"/>
              <p:cNvSpPr>
                <a:spLocks/>
              </p:cNvSpPr>
              <p:nvPr/>
            </p:nvSpPr>
            <p:spPr bwMode="auto">
              <a:xfrm>
                <a:off x="211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6" name="Freeform 39"/>
              <p:cNvSpPr>
                <a:spLocks/>
              </p:cNvSpPr>
              <p:nvPr/>
            </p:nvSpPr>
            <p:spPr bwMode="auto">
              <a:xfrm>
                <a:off x="214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7" name="Freeform 40"/>
              <p:cNvSpPr>
                <a:spLocks/>
              </p:cNvSpPr>
              <p:nvPr/>
            </p:nvSpPr>
            <p:spPr bwMode="auto">
              <a:xfrm>
                <a:off x="217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8" name="Freeform 41"/>
              <p:cNvSpPr>
                <a:spLocks/>
              </p:cNvSpPr>
              <p:nvPr/>
            </p:nvSpPr>
            <p:spPr bwMode="auto">
              <a:xfrm>
                <a:off x="220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9" name="Freeform 42"/>
              <p:cNvSpPr>
                <a:spLocks/>
              </p:cNvSpPr>
              <p:nvPr/>
            </p:nvSpPr>
            <p:spPr bwMode="auto">
              <a:xfrm>
                <a:off x="223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0" name="Freeform 43"/>
              <p:cNvSpPr>
                <a:spLocks/>
              </p:cNvSpPr>
              <p:nvPr/>
            </p:nvSpPr>
            <p:spPr bwMode="auto">
              <a:xfrm>
                <a:off x="2270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1" name="Freeform 44"/>
              <p:cNvSpPr>
                <a:spLocks/>
              </p:cNvSpPr>
              <p:nvPr/>
            </p:nvSpPr>
            <p:spPr bwMode="auto">
              <a:xfrm>
                <a:off x="230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2" name="Freeform 45"/>
              <p:cNvSpPr>
                <a:spLocks/>
              </p:cNvSpPr>
              <p:nvPr/>
            </p:nvSpPr>
            <p:spPr bwMode="auto">
              <a:xfrm>
                <a:off x="233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3" name="Freeform 46"/>
              <p:cNvSpPr>
                <a:spLocks/>
              </p:cNvSpPr>
              <p:nvPr/>
            </p:nvSpPr>
            <p:spPr bwMode="auto">
              <a:xfrm>
                <a:off x="236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4" name="Freeform 47"/>
              <p:cNvSpPr>
                <a:spLocks/>
              </p:cNvSpPr>
              <p:nvPr/>
            </p:nvSpPr>
            <p:spPr bwMode="auto">
              <a:xfrm>
                <a:off x="239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5" name="Freeform 48"/>
              <p:cNvSpPr>
                <a:spLocks/>
              </p:cNvSpPr>
              <p:nvPr/>
            </p:nvSpPr>
            <p:spPr bwMode="auto">
              <a:xfrm>
                <a:off x="2422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" name="Freeform 49"/>
              <p:cNvSpPr>
                <a:spLocks/>
              </p:cNvSpPr>
              <p:nvPr/>
            </p:nvSpPr>
            <p:spPr bwMode="auto">
              <a:xfrm>
                <a:off x="245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" name="Freeform 50"/>
              <p:cNvSpPr>
                <a:spLocks/>
              </p:cNvSpPr>
              <p:nvPr/>
            </p:nvSpPr>
            <p:spPr bwMode="auto">
              <a:xfrm>
                <a:off x="2484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" name="Freeform 51"/>
              <p:cNvSpPr>
                <a:spLocks/>
              </p:cNvSpPr>
              <p:nvPr/>
            </p:nvSpPr>
            <p:spPr bwMode="auto">
              <a:xfrm>
                <a:off x="251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" name="Freeform 52"/>
              <p:cNvSpPr>
                <a:spLocks/>
              </p:cNvSpPr>
              <p:nvPr/>
            </p:nvSpPr>
            <p:spPr bwMode="auto">
              <a:xfrm>
                <a:off x="254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" name="Freeform 53"/>
              <p:cNvSpPr>
                <a:spLocks/>
              </p:cNvSpPr>
              <p:nvPr/>
            </p:nvSpPr>
            <p:spPr bwMode="auto">
              <a:xfrm>
                <a:off x="257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" name="Freeform 54"/>
              <p:cNvSpPr>
                <a:spLocks/>
              </p:cNvSpPr>
              <p:nvPr/>
            </p:nvSpPr>
            <p:spPr bwMode="auto">
              <a:xfrm>
                <a:off x="2606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" name="Freeform 55"/>
              <p:cNvSpPr>
                <a:spLocks/>
              </p:cNvSpPr>
              <p:nvPr/>
            </p:nvSpPr>
            <p:spPr bwMode="auto">
              <a:xfrm>
                <a:off x="263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" name="Freeform 56"/>
              <p:cNvSpPr>
                <a:spLocks/>
              </p:cNvSpPr>
              <p:nvPr/>
            </p:nvSpPr>
            <p:spPr bwMode="auto">
              <a:xfrm>
                <a:off x="2667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" name="Freeform 57"/>
              <p:cNvSpPr>
                <a:spLocks/>
              </p:cNvSpPr>
              <p:nvPr/>
            </p:nvSpPr>
            <p:spPr bwMode="auto">
              <a:xfrm>
                <a:off x="269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" name="Freeform 58"/>
              <p:cNvSpPr>
                <a:spLocks/>
              </p:cNvSpPr>
              <p:nvPr/>
            </p:nvSpPr>
            <p:spPr bwMode="auto">
              <a:xfrm>
                <a:off x="272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" name="Freeform 59"/>
              <p:cNvSpPr>
                <a:spLocks/>
              </p:cNvSpPr>
              <p:nvPr/>
            </p:nvSpPr>
            <p:spPr bwMode="auto">
              <a:xfrm>
                <a:off x="2759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" name="Freeform 60"/>
              <p:cNvSpPr>
                <a:spLocks/>
              </p:cNvSpPr>
              <p:nvPr/>
            </p:nvSpPr>
            <p:spPr bwMode="auto">
              <a:xfrm>
                <a:off x="279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" name="Freeform 61"/>
              <p:cNvSpPr>
                <a:spLocks/>
              </p:cNvSpPr>
              <p:nvPr/>
            </p:nvSpPr>
            <p:spPr bwMode="auto">
              <a:xfrm>
                <a:off x="282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" name="Freeform 62"/>
              <p:cNvSpPr>
                <a:spLocks/>
              </p:cNvSpPr>
              <p:nvPr/>
            </p:nvSpPr>
            <p:spPr bwMode="auto">
              <a:xfrm>
                <a:off x="285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" name="Freeform 63"/>
              <p:cNvSpPr>
                <a:spLocks/>
              </p:cNvSpPr>
              <p:nvPr/>
            </p:nvSpPr>
            <p:spPr bwMode="auto">
              <a:xfrm>
                <a:off x="288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" name="Freeform 64"/>
              <p:cNvSpPr>
                <a:spLocks/>
              </p:cNvSpPr>
              <p:nvPr/>
            </p:nvSpPr>
            <p:spPr bwMode="auto">
              <a:xfrm>
                <a:off x="291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" name="Freeform 65"/>
              <p:cNvSpPr>
                <a:spLocks/>
              </p:cNvSpPr>
              <p:nvPr/>
            </p:nvSpPr>
            <p:spPr bwMode="auto">
              <a:xfrm>
                <a:off x="294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" name="Freeform 66"/>
              <p:cNvSpPr>
                <a:spLocks/>
              </p:cNvSpPr>
              <p:nvPr/>
            </p:nvSpPr>
            <p:spPr bwMode="auto">
              <a:xfrm>
                <a:off x="297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" name="Freeform 67"/>
              <p:cNvSpPr>
                <a:spLocks/>
              </p:cNvSpPr>
              <p:nvPr/>
            </p:nvSpPr>
            <p:spPr bwMode="auto">
              <a:xfrm>
                <a:off x="300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" name="Freeform 68"/>
              <p:cNvSpPr>
                <a:spLocks/>
              </p:cNvSpPr>
              <p:nvPr/>
            </p:nvSpPr>
            <p:spPr bwMode="auto">
              <a:xfrm>
                <a:off x="303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" name="Freeform 69"/>
              <p:cNvSpPr>
                <a:spLocks/>
              </p:cNvSpPr>
              <p:nvPr/>
            </p:nvSpPr>
            <p:spPr bwMode="auto">
              <a:xfrm>
                <a:off x="3064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" name="Freeform 70"/>
              <p:cNvSpPr>
                <a:spLocks/>
              </p:cNvSpPr>
              <p:nvPr/>
            </p:nvSpPr>
            <p:spPr bwMode="auto">
              <a:xfrm>
                <a:off x="3095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" name="Freeform 71"/>
              <p:cNvSpPr>
                <a:spLocks/>
              </p:cNvSpPr>
              <p:nvPr/>
            </p:nvSpPr>
            <p:spPr bwMode="auto">
              <a:xfrm>
                <a:off x="312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" name="Freeform 72"/>
              <p:cNvSpPr>
                <a:spLocks/>
              </p:cNvSpPr>
              <p:nvPr/>
            </p:nvSpPr>
            <p:spPr bwMode="auto">
              <a:xfrm>
                <a:off x="315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" name="Freeform 73"/>
              <p:cNvSpPr>
                <a:spLocks/>
              </p:cNvSpPr>
              <p:nvPr/>
            </p:nvSpPr>
            <p:spPr bwMode="auto">
              <a:xfrm>
                <a:off x="318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" name="Freeform 74"/>
              <p:cNvSpPr>
                <a:spLocks/>
              </p:cNvSpPr>
              <p:nvPr/>
            </p:nvSpPr>
            <p:spPr bwMode="auto">
              <a:xfrm>
                <a:off x="3217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" name="Freeform 75"/>
              <p:cNvSpPr>
                <a:spLocks/>
              </p:cNvSpPr>
              <p:nvPr/>
            </p:nvSpPr>
            <p:spPr bwMode="auto">
              <a:xfrm>
                <a:off x="324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" name="Freeform 76"/>
              <p:cNvSpPr>
                <a:spLocks/>
              </p:cNvSpPr>
              <p:nvPr/>
            </p:nvSpPr>
            <p:spPr bwMode="auto">
              <a:xfrm>
                <a:off x="327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" name="Freeform 77"/>
              <p:cNvSpPr>
                <a:spLocks/>
              </p:cNvSpPr>
              <p:nvPr/>
            </p:nvSpPr>
            <p:spPr bwMode="auto">
              <a:xfrm>
                <a:off x="330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" name="Freeform 78"/>
              <p:cNvSpPr>
                <a:spLocks/>
              </p:cNvSpPr>
              <p:nvPr/>
            </p:nvSpPr>
            <p:spPr bwMode="auto">
              <a:xfrm>
                <a:off x="334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" name="Freeform 79"/>
              <p:cNvSpPr>
                <a:spLocks/>
              </p:cNvSpPr>
              <p:nvPr/>
            </p:nvSpPr>
            <p:spPr bwMode="auto">
              <a:xfrm>
                <a:off x="337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" name="Freeform 80"/>
              <p:cNvSpPr>
                <a:spLocks/>
              </p:cNvSpPr>
              <p:nvPr/>
            </p:nvSpPr>
            <p:spPr bwMode="auto">
              <a:xfrm>
                <a:off x="340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" name="Freeform 81"/>
              <p:cNvSpPr>
                <a:spLocks/>
              </p:cNvSpPr>
              <p:nvPr/>
            </p:nvSpPr>
            <p:spPr bwMode="auto">
              <a:xfrm>
                <a:off x="3431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" name="Freeform 82"/>
              <p:cNvSpPr>
                <a:spLocks/>
              </p:cNvSpPr>
              <p:nvPr/>
            </p:nvSpPr>
            <p:spPr bwMode="auto">
              <a:xfrm>
                <a:off x="346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" name="Freeform 83"/>
              <p:cNvSpPr>
                <a:spLocks/>
              </p:cNvSpPr>
              <p:nvPr/>
            </p:nvSpPr>
            <p:spPr bwMode="auto">
              <a:xfrm>
                <a:off x="349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84"/>
              <p:cNvSpPr>
                <a:spLocks/>
              </p:cNvSpPr>
              <p:nvPr/>
            </p:nvSpPr>
            <p:spPr bwMode="auto">
              <a:xfrm>
                <a:off x="352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85"/>
              <p:cNvSpPr>
                <a:spLocks/>
              </p:cNvSpPr>
              <p:nvPr/>
            </p:nvSpPr>
            <p:spPr bwMode="auto">
              <a:xfrm>
                <a:off x="355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86"/>
              <p:cNvSpPr>
                <a:spLocks/>
              </p:cNvSpPr>
              <p:nvPr/>
            </p:nvSpPr>
            <p:spPr bwMode="auto">
              <a:xfrm>
                <a:off x="3584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87"/>
              <p:cNvSpPr>
                <a:spLocks/>
              </p:cNvSpPr>
              <p:nvPr/>
            </p:nvSpPr>
            <p:spPr bwMode="auto">
              <a:xfrm>
                <a:off x="361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88"/>
              <p:cNvSpPr>
                <a:spLocks/>
              </p:cNvSpPr>
              <p:nvPr/>
            </p:nvSpPr>
            <p:spPr bwMode="auto">
              <a:xfrm>
                <a:off x="364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89"/>
              <p:cNvSpPr>
                <a:spLocks/>
              </p:cNvSpPr>
              <p:nvPr/>
            </p:nvSpPr>
            <p:spPr bwMode="auto">
              <a:xfrm>
                <a:off x="367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90"/>
              <p:cNvSpPr>
                <a:spLocks/>
              </p:cNvSpPr>
              <p:nvPr/>
            </p:nvSpPr>
            <p:spPr bwMode="auto">
              <a:xfrm>
                <a:off x="370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91"/>
              <p:cNvSpPr>
                <a:spLocks/>
              </p:cNvSpPr>
              <p:nvPr/>
            </p:nvSpPr>
            <p:spPr bwMode="auto">
              <a:xfrm>
                <a:off x="373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92"/>
              <p:cNvSpPr>
                <a:spLocks/>
              </p:cNvSpPr>
              <p:nvPr/>
            </p:nvSpPr>
            <p:spPr bwMode="auto">
              <a:xfrm>
                <a:off x="376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93"/>
              <p:cNvSpPr>
                <a:spLocks/>
              </p:cNvSpPr>
              <p:nvPr/>
            </p:nvSpPr>
            <p:spPr bwMode="auto">
              <a:xfrm>
                <a:off x="379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94"/>
              <p:cNvSpPr>
                <a:spLocks/>
              </p:cNvSpPr>
              <p:nvPr/>
            </p:nvSpPr>
            <p:spPr bwMode="auto">
              <a:xfrm>
                <a:off x="382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95"/>
              <p:cNvSpPr>
                <a:spLocks/>
              </p:cNvSpPr>
              <p:nvPr/>
            </p:nvSpPr>
            <p:spPr bwMode="auto">
              <a:xfrm>
                <a:off x="385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96"/>
              <p:cNvSpPr>
                <a:spLocks/>
              </p:cNvSpPr>
              <p:nvPr/>
            </p:nvSpPr>
            <p:spPr bwMode="auto">
              <a:xfrm>
                <a:off x="389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97"/>
              <p:cNvSpPr>
                <a:spLocks/>
              </p:cNvSpPr>
              <p:nvPr/>
            </p:nvSpPr>
            <p:spPr bwMode="auto">
              <a:xfrm>
                <a:off x="3920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98"/>
              <p:cNvSpPr>
                <a:spLocks/>
              </p:cNvSpPr>
              <p:nvPr/>
            </p:nvSpPr>
            <p:spPr bwMode="auto">
              <a:xfrm>
                <a:off x="395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" name="Freeform 99"/>
              <p:cNvSpPr>
                <a:spLocks/>
              </p:cNvSpPr>
              <p:nvPr/>
            </p:nvSpPr>
            <p:spPr bwMode="auto">
              <a:xfrm>
                <a:off x="398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" name="Freeform 100"/>
              <p:cNvSpPr>
                <a:spLocks/>
              </p:cNvSpPr>
              <p:nvPr/>
            </p:nvSpPr>
            <p:spPr bwMode="auto">
              <a:xfrm>
                <a:off x="401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" name="Freeform 101"/>
              <p:cNvSpPr>
                <a:spLocks/>
              </p:cNvSpPr>
              <p:nvPr/>
            </p:nvSpPr>
            <p:spPr bwMode="auto">
              <a:xfrm>
                <a:off x="404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" name="Freeform 102"/>
              <p:cNvSpPr>
                <a:spLocks/>
              </p:cNvSpPr>
              <p:nvPr/>
            </p:nvSpPr>
            <p:spPr bwMode="auto">
              <a:xfrm>
                <a:off x="407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" name="Freeform 103"/>
              <p:cNvSpPr>
                <a:spLocks/>
              </p:cNvSpPr>
              <p:nvPr/>
            </p:nvSpPr>
            <p:spPr bwMode="auto">
              <a:xfrm>
                <a:off x="135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" name="Freeform 104"/>
              <p:cNvSpPr>
                <a:spLocks/>
              </p:cNvSpPr>
              <p:nvPr/>
            </p:nvSpPr>
            <p:spPr bwMode="auto">
              <a:xfrm>
                <a:off x="138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" name="Freeform 105"/>
              <p:cNvSpPr>
                <a:spLocks/>
              </p:cNvSpPr>
              <p:nvPr/>
            </p:nvSpPr>
            <p:spPr bwMode="auto">
              <a:xfrm>
                <a:off x="141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" name="Freeform 106"/>
              <p:cNvSpPr>
                <a:spLocks/>
              </p:cNvSpPr>
              <p:nvPr/>
            </p:nvSpPr>
            <p:spPr bwMode="auto">
              <a:xfrm>
                <a:off x="144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" name="Freeform 107"/>
              <p:cNvSpPr>
                <a:spLocks/>
              </p:cNvSpPr>
              <p:nvPr/>
            </p:nvSpPr>
            <p:spPr bwMode="auto">
              <a:xfrm>
                <a:off x="147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" name="Freeform 108"/>
              <p:cNvSpPr>
                <a:spLocks/>
              </p:cNvSpPr>
              <p:nvPr/>
            </p:nvSpPr>
            <p:spPr bwMode="auto">
              <a:xfrm>
                <a:off x="150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6" name="Freeform 109"/>
              <p:cNvSpPr>
                <a:spLocks/>
              </p:cNvSpPr>
              <p:nvPr/>
            </p:nvSpPr>
            <p:spPr bwMode="auto">
              <a:xfrm>
                <a:off x="153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" name="Freeform 110"/>
              <p:cNvSpPr>
                <a:spLocks/>
              </p:cNvSpPr>
              <p:nvPr/>
            </p:nvSpPr>
            <p:spPr bwMode="auto">
              <a:xfrm>
                <a:off x="156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" name="Freeform 111"/>
              <p:cNvSpPr>
                <a:spLocks/>
              </p:cNvSpPr>
              <p:nvPr/>
            </p:nvSpPr>
            <p:spPr bwMode="auto">
              <a:xfrm>
                <a:off x="1597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9" name="Freeform 112"/>
              <p:cNvSpPr>
                <a:spLocks/>
              </p:cNvSpPr>
              <p:nvPr/>
            </p:nvSpPr>
            <p:spPr bwMode="auto">
              <a:xfrm>
                <a:off x="162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0" name="Freeform 113"/>
              <p:cNvSpPr>
                <a:spLocks/>
              </p:cNvSpPr>
              <p:nvPr/>
            </p:nvSpPr>
            <p:spPr bwMode="auto">
              <a:xfrm>
                <a:off x="165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1" name="Freeform 114"/>
              <p:cNvSpPr>
                <a:spLocks/>
              </p:cNvSpPr>
              <p:nvPr/>
            </p:nvSpPr>
            <p:spPr bwMode="auto">
              <a:xfrm>
                <a:off x="168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2" name="Freeform 115"/>
              <p:cNvSpPr>
                <a:spLocks/>
              </p:cNvSpPr>
              <p:nvPr/>
            </p:nvSpPr>
            <p:spPr bwMode="auto">
              <a:xfrm>
                <a:off x="172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3" name="Freeform 116"/>
              <p:cNvSpPr>
                <a:spLocks/>
              </p:cNvSpPr>
              <p:nvPr/>
            </p:nvSpPr>
            <p:spPr bwMode="auto">
              <a:xfrm>
                <a:off x="175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4" name="Freeform 117"/>
              <p:cNvSpPr>
                <a:spLocks/>
              </p:cNvSpPr>
              <p:nvPr/>
            </p:nvSpPr>
            <p:spPr bwMode="auto">
              <a:xfrm>
                <a:off x="178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5" name="Freeform 118"/>
              <p:cNvSpPr>
                <a:spLocks/>
              </p:cNvSpPr>
              <p:nvPr/>
            </p:nvSpPr>
            <p:spPr bwMode="auto">
              <a:xfrm>
                <a:off x="181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6" name="Freeform 119"/>
              <p:cNvSpPr>
                <a:spLocks/>
              </p:cNvSpPr>
              <p:nvPr/>
            </p:nvSpPr>
            <p:spPr bwMode="auto">
              <a:xfrm>
                <a:off x="184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7" name="Freeform 120"/>
              <p:cNvSpPr>
                <a:spLocks/>
              </p:cNvSpPr>
              <p:nvPr/>
            </p:nvSpPr>
            <p:spPr bwMode="auto">
              <a:xfrm>
                <a:off x="187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8" name="Freeform 121"/>
              <p:cNvSpPr>
                <a:spLocks/>
              </p:cNvSpPr>
              <p:nvPr/>
            </p:nvSpPr>
            <p:spPr bwMode="auto">
              <a:xfrm>
                <a:off x="190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9" name="Freeform 122"/>
              <p:cNvSpPr>
                <a:spLocks/>
              </p:cNvSpPr>
              <p:nvPr/>
            </p:nvSpPr>
            <p:spPr bwMode="auto">
              <a:xfrm>
                <a:off x="1933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0" name="Freeform 123"/>
              <p:cNvSpPr>
                <a:spLocks/>
              </p:cNvSpPr>
              <p:nvPr/>
            </p:nvSpPr>
            <p:spPr bwMode="auto">
              <a:xfrm>
                <a:off x="196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1" name="Freeform 124"/>
              <p:cNvSpPr>
                <a:spLocks/>
              </p:cNvSpPr>
              <p:nvPr/>
            </p:nvSpPr>
            <p:spPr bwMode="auto">
              <a:xfrm>
                <a:off x="199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2" name="Freeform 125"/>
              <p:cNvSpPr>
                <a:spLocks/>
              </p:cNvSpPr>
              <p:nvPr/>
            </p:nvSpPr>
            <p:spPr bwMode="auto">
              <a:xfrm>
                <a:off x="202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3" name="Freeform 126"/>
              <p:cNvSpPr>
                <a:spLocks/>
              </p:cNvSpPr>
              <p:nvPr/>
            </p:nvSpPr>
            <p:spPr bwMode="auto">
              <a:xfrm>
                <a:off x="205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4" name="Freeform 127"/>
              <p:cNvSpPr>
                <a:spLocks/>
              </p:cNvSpPr>
              <p:nvPr/>
            </p:nvSpPr>
            <p:spPr bwMode="auto">
              <a:xfrm>
                <a:off x="208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5" name="Freeform 128"/>
              <p:cNvSpPr>
                <a:spLocks/>
              </p:cNvSpPr>
              <p:nvPr/>
            </p:nvSpPr>
            <p:spPr bwMode="auto">
              <a:xfrm>
                <a:off x="211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6" name="Freeform 129"/>
              <p:cNvSpPr>
                <a:spLocks/>
              </p:cNvSpPr>
              <p:nvPr/>
            </p:nvSpPr>
            <p:spPr bwMode="auto">
              <a:xfrm>
                <a:off x="214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7" name="Freeform 130"/>
              <p:cNvSpPr>
                <a:spLocks/>
              </p:cNvSpPr>
              <p:nvPr/>
            </p:nvSpPr>
            <p:spPr bwMode="auto">
              <a:xfrm>
                <a:off x="217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8" name="Freeform 131"/>
              <p:cNvSpPr>
                <a:spLocks/>
              </p:cNvSpPr>
              <p:nvPr/>
            </p:nvSpPr>
            <p:spPr bwMode="auto">
              <a:xfrm>
                <a:off x="220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9" name="Freeform 132"/>
              <p:cNvSpPr>
                <a:spLocks/>
              </p:cNvSpPr>
              <p:nvPr/>
            </p:nvSpPr>
            <p:spPr bwMode="auto">
              <a:xfrm>
                <a:off x="223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0" name="Freeform 133"/>
              <p:cNvSpPr>
                <a:spLocks/>
              </p:cNvSpPr>
              <p:nvPr/>
            </p:nvSpPr>
            <p:spPr bwMode="auto">
              <a:xfrm>
                <a:off x="2270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1" name="Freeform 134"/>
              <p:cNvSpPr>
                <a:spLocks/>
              </p:cNvSpPr>
              <p:nvPr/>
            </p:nvSpPr>
            <p:spPr bwMode="auto">
              <a:xfrm>
                <a:off x="230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2" name="Freeform 135"/>
              <p:cNvSpPr>
                <a:spLocks/>
              </p:cNvSpPr>
              <p:nvPr/>
            </p:nvSpPr>
            <p:spPr bwMode="auto">
              <a:xfrm>
                <a:off x="233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3" name="Freeform 136"/>
              <p:cNvSpPr>
                <a:spLocks/>
              </p:cNvSpPr>
              <p:nvPr/>
            </p:nvSpPr>
            <p:spPr bwMode="auto">
              <a:xfrm>
                <a:off x="236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4" name="Freeform 137"/>
              <p:cNvSpPr>
                <a:spLocks/>
              </p:cNvSpPr>
              <p:nvPr/>
            </p:nvSpPr>
            <p:spPr bwMode="auto">
              <a:xfrm>
                <a:off x="239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5" name="Freeform 138"/>
              <p:cNvSpPr>
                <a:spLocks/>
              </p:cNvSpPr>
              <p:nvPr/>
            </p:nvSpPr>
            <p:spPr bwMode="auto">
              <a:xfrm>
                <a:off x="2422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6" name="Freeform 139"/>
              <p:cNvSpPr>
                <a:spLocks/>
              </p:cNvSpPr>
              <p:nvPr/>
            </p:nvSpPr>
            <p:spPr bwMode="auto">
              <a:xfrm>
                <a:off x="245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7" name="Freeform 140"/>
              <p:cNvSpPr>
                <a:spLocks/>
              </p:cNvSpPr>
              <p:nvPr/>
            </p:nvSpPr>
            <p:spPr bwMode="auto">
              <a:xfrm>
                <a:off x="2484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8" name="Freeform 141"/>
              <p:cNvSpPr>
                <a:spLocks/>
              </p:cNvSpPr>
              <p:nvPr/>
            </p:nvSpPr>
            <p:spPr bwMode="auto">
              <a:xfrm>
                <a:off x="251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9" name="Freeform 142"/>
              <p:cNvSpPr>
                <a:spLocks/>
              </p:cNvSpPr>
              <p:nvPr/>
            </p:nvSpPr>
            <p:spPr bwMode="auto">
              <a:xfrm>
                <a:off x="254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0" name="Freeform 143"/>
              <p:cNvSpPr>
                <a:spLocks/>
              </p:cNvSpPr>
              <p:nvPr/>
            </p:nvSpPr>
            <p:spPr bwMode="auto">
              <a:xfrm>
                <a:off x="257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1" name="Freeform 144"/>
              <p:cNvSpPr>
                <a:spLocks/>
              </p:cNvSpPr>
              <p:nvPr/>
            </p:nvSpPr>
            <p:spPr bwMode="auto">
              <a:xfrm>
                <a:off x="2606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2" name="Freeform 145"/>
              <p:cNvSpPr>
                <a:spLocks/>
              </p:cNvSpPr>
              <p:nvPr/>
            </p:nvSpPr>
            <p:spPr bwMode="auto">
              <a:xfrm>
                <a:off x="263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3" name="Freeform 146"/>
              <p:cNvSpPr>
                <a:spLocks/>
              </p:cNvSpPr>
              <p:nvPr/>
            </p:nvSpPr>
            <p:spPr bwMode="auto">
              <a:xfrm>
                <a:off x="2667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4" name="Freeform 147"/>
              <p:cNvSpPr>
                <a:spLocks/>
              </p:cNvSpPr>
              <p:nvPr/>
            </p:nvSpPr>
            <p:spPr bwMode="auto">
              <a:xfrm>
                <a:off x="269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5" name="Freeform 148"/>
              <p:cNvSpPr>
                <a:spLocks/>
              </p:cNvSpPr>
              <p:nvPr/>
            </p:nvSpPr>
            <p:spPr bwMode="auto">
              <a:xfrm>
                <a:off x="272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6" name="Freeform 149"/>
              <p:cNvSpPr>
                <a:spLocks/>
              </p:cNvSpPr>
              <p:nvPr/>
            </p:nvSpPr>
            <p:spPr bwMode="auto">
              <a:xfrm>
                <a:off x="2759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7" name="Freeform 150"/>
              <p:cNvSpPr>
                <a:spLocks/>
              </p:cNvSpPr>
              <p:nvPr/>
            </p:nvSpPr>
            <p:spPr bwMode="auto">
              <a:xfrm>
                <a:off x="279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" name="Freeform 151"/>
              <p:cNvSpPr>
                <a:spLocks/>
              </p:cNvSpPr>
              <p:nvPr/>
            </p:nvSpPr>
            <p:spPr bwMode="auto">
              <a:xfrm>
                <a:off x="282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" name="Freeform 152"/>
              <p:cNvSpPr>
                <a:spLocks/>
              </p:cNvSpPr>
              <p:nvPr/>
            </p:nvSpPr>
            <p:spPr bwMode="auto">
              <a:xfrm>
                <a:off x="285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" name="Freeform 153"/>
              <p:cNvSpPr>
                <a:spLocks/>
              </p:cNvSpPr>
              <p:nvPr/>
            </p:nvSpPr>
            <p:spPr bwMode="auto">
              <a:xfrm>
                <a:off x="288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" name="Freeform 154"/>
              <p:cNvSpPr>
                <a:spLocks/>
              </p:cNvSpPr>
              <p:nvPr/>
            </p:nvSpPr>
            <p:spPr bwMode="auto">
              <a:xfrm>
                <a:off x="291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" name="Freeform 155"/>
              <p:cNvSpPr>
                <a:spLocks/>
              </p:cNvSpPr>
              <p:nvPr/>
            </p:nvSpPr>
            <p:spPr bwMode="auto">
              <a:xfrm>
                <a:off x="294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" name="Freeform 156"/>
              <p:cNvSpPr>
                <a:spLocks/>
              </p:cNvSpPr>
              <p:nvPr/>
            </p:nvSpPr>
            <p:spPr bwMode="auto">
              <a:xfrm>
                <a:off x="297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" name="Freeform 157"/>
              <p:cNvSpPr>
                <a:spLocks/>
              </p:cNvSpPr>
              <p:nvPr/>
            </p:nvSpPr>
            <p:spPr bwMode="auto">
              <a:xfrm>
                <a:off x="300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" name="Freeform 158"/>
              <p:cNvSpPr>
                <a:spLocks/>
              </p:cNvSpPr>
              <p:nvPr/>
            </p:nvSpPr>
            <p:spPr bwMode="auto">
              <a:xfrm>
                <a:off x="303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" name="Freeform 159"/>
              <p:cNvSpPr>
                <a:spLocks/>
              </p:cNvSpPr>
              <p:nvPr/>
            </p:nvSpPr>
            <p:spPr bwMode="auto">
              <a:xfrm>
                <a:off x="3064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" name="Freeform 160"/>
              <p:cNvSpPr>
                <a:spLocks/>
              </p:cNvSpPr>
              <p:nvPr/>
            </p:nvSpPr>
            <p:spPr bwMode="auto">
              <a:xfrm>
                <a:off x="3095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" name="Freeform 161"/>
              <p:cNvSpPr>
                <a:spLocks/>
              </p:cNvSpPr>
              <p:nvPr/>
            </p:nvSpPr>
            <p:spPr bwMode="auto">
              <a:xfrm>
                <a:off x="312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" name="Freeform 162"/>
              <p:cNvSpPr>
                <a:spLocks/>
              </p:cNvSpPr>
              <p:nvPr/>
            </p:nvSpPr>
            <p:spPr bwMode="auto">
              <a:xfrm>
                <a:off x="315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" name="Freeform 163"/>
              <p:cNvSpPr>
                <a:spLocks/>
              </p:cNvSpPr>
              <p:nvPr/>
            </p:nvSpPr>
            <p:spPr bwMode="auto">
              <a:xfrm>
                <a:off x="318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" name="Freeform 164"/>
              <p:cNvSpPr>
                <a:spLocks/>
              </p:cNvSpPr>
              <p:nvPr/>
            </p:nvSpPr>
            <p:spPr bwMode="auto">
              <a:xfrm>
                <a:off x="3217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" name="Freeform 165"/>
              <p:cNvSpPr>
                <a:spLocks/>
              </p:cNvSpPr>
              <p:nvPr/>
            </p:nvSpPr>
            <p:spPr bwMode="auto">
              <a:xfrm>
                <a:off x="324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" name="Freeform 166"/>
              <p:cNvSpPr>
                <a:spLocks/>
              </p:cNvSpPr>
              <p:nvPr/>
            </p:nvSpPr>
            <p:spPr bwMode="auto">
              <a:xfrm>
                <a:off x="327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" name="Freeform 167"/>
              <p:cNvSpPr>
                <a:spLocks/>
              </p:cNvSpPr>
              <p:nvPr/>
            </p:nvSpPr>
            <p:spPr bwMode="auto">
              <a:xfrm>
                <a:off x="330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" name="Freeform 168"/>
              <p:cNvSpPr>
                <a:spLocks/>
              </p:cNvSpPr>
              <p:nvPr/>
            </p:nvSpPr>
            <p:spPr bwMode="auto">
              <a:xfrm>
                <a:off x="334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" name="Freeform 169"/>
              <p:cNvSpPr>
                <a:spLocks/>
              </p:cNvSpPr>
              <p:nvPr/>
            </p:nvSpPr>
            <p:spPr bwMode="auto">
              <a:xfrm>
                <a:off x="337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7" name="Freeform 170"/>
              <p:cNvSpPr>
                <a:spLocks/>
              </p:cNvSpPr>
              <p:nvPr/>
            </p:nvSpPr>
            <p:spPr bwMode="auto">
              <a:xfrm>
                <a:off x="340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" name="Freeform 171"/>
              <p:cNvSpPr>
                <a:spLocks/>
              </p:cNvSpPr>
              <p:nvPr/>
            </p:nvSpPr>
            <p:spPr bwMode="auto">
              <a:xfrm>
                <a:off x="3431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" name="Freeform 172"/>
              <p:cNvSpPr>
                <a:spLocks/>
              </p:cNvSpPr>
              <p:nvPr/>
            </p:nvSpPr>
            <p:spPr bwMode="auto">
              <a:xfrm>
                <a:off x="346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" name="Freeform 173"/>
              <p:cNvSpPr>
                <a:spLocks/>
              </p:cNvSpPr>
              <p:nvPr/>
            </p:nvSpPr>
            <p:spPr bwMode="auto">
              <a:xfrm>
                <a:off x="349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" name="Freeform 174"/>
              <p:cNvSpPr>
                <a:spLocks/>
              </p:cNvSpPr>
              <p:nvPr/>
            </p:nvSpPr>
            <p:spPr bwMode="auto">
              <a:xfrm>
                <a:off x="352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" name="Freeform 175"/>
              <p:cNvSpPr>
                <a:spLocks/>
              </p:cNvSpPr>
              <p:nvPr/>
            </p:nvSpPr>
            <p:spPr bwMode="auto">
              <a:xfrm>
                <a:off x="355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" name="Freeform 176"/>
              <p:cNvSpPr>
                <a:spLocks/>
              </p:cNvSpPr>
              <p:nvPr/>
            </p:nvSpPr>
            <p:spPr bwMode="auto">
              <a:xfrm>
                <a:off x="3584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" name="Freeform 177"/>
              <p:cNvSpPr>
                <a:spLocks/>
              </p:cNvSpPr>
              <p:nvPr/>
            </p:nvSpPr>
            <p:spPr bwMode="auto">
              <a:xfrm>
                <a:off x="361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" name="Freeform 178"/>
              <p:cNvSpPr>
                <a:spLocks/>
              </p:cNvSpPr>
              <p:nvPr/>
            </p:nvSpPr>
            <p:spPr bwMode="auto">
              <a:xfrm>
                <a:off x="364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" name="Freeform 179"/>
              <p:cNvSpPr>
                <a:spLocks/>
              </p:cNvSpPr>
              <p:nvPr/>
            </p:nvSpPr>
            <p:spPr bwMode="auto">
              <a:xfrm>
                <a:off x="367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180"/>
              <p:cNvSpPr>
                <a:spLocks/>
              </p:cNvSpPr>
              <p:nvPr/>
            </p:nvSpPr>
            <p:spPr bwMode="auto">
              <a:xfrm>
                <a:off x="370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181"/>
              <p:cNvSpPr>
                <a:spLocks/>
              </p:cNvSpPr>
              <p:nvPr/>
            </p:nvSpPr>
            <p:spPr bwMode="auto">
              <a:xfrm>
                <a:off x="373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182"/>
              <p:cNvSpPr>
                <a:spLocks/>
              </p:cNvSpPr>
              <p:nvPr/>
            </p:nvSpPr>
            <p:spPr bwMode="auto">
              <a:xfrm>
                <a:off x="376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183"/>
              <p:cNvSpPr>
                <a:spLocks/>
              </p:cNvSpPr>
              <p:nvPr/>
            </p:nvSpPr>
            <p:spPr bwMode="auto">
              <a:xfrm>
                <a:off x="379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184"/>
              <p:cNvSpPr>
                <a:spLocks/>
              </p:cNvSpPr>
              <p:nvPr/>
            </p:nvSpPr>
            <p:spPr bwMode="auto">
              <a:xfrm>
                <a:off x="382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185"/>
              <p:cNvSpPr>
                <a:spLocks/>
              </p:cNvSpPr>
              <p:nvPr/>
            </p:nvSpPr>
            <p:spPr bwMode="auto">
              <a:xfrm>
                <a:off x="385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186"/>
              <p:cNvSpPr>
                <a:spLocks/>
              </p:cNvSpPr>
              <p:nvPr/>
            </p:nvSpPr>
            <p:spPr bwMode="auto">
              <a:xfrm>
                <a:off x="389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187"/>
              <p:cNvSpPr>
                <a:spLocks/>
              </p:cNvSpPr>
              <p:nvPr/>
            </p:nvSpPr>
            <p:spPr bwMode="auto">
              <a:xfrm>
                <a:off x="3920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188"/>
              <p:cNvSpPr>
                <a:spLocks/>
              </p:cNvSpPr>
              <p:nvPr/>
            </p:nvSpPr>
            <p:spPr bwMode="auto">
              <a:xfrm>
                <a:off x="395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189"/>
              <p:cNvSpPr>
                <a:spLocks/>
              </p:cNvSpPr>
              <p:nvPr/>
            </p:nvSpPr>
            <p:spPr bwMode="auto">
              <a:xfrm>
                <a:off x="398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190"/>
              <p:cNvSpPr>
                <a:spLocks/>
              </p:cNvSpPr>
              <p:nvPr/>
            </p:nvSpPr>
            <p:spPr bwMode="auto">
              <a:xfrm>
                <a:off x="401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191"/>
              <p:cNvSpPr>
                <a:spLocks/>
              </p:cNvSpPr>
              <p:nvPr/>
            </p:nvSpPr>
            <p:spPr bwMode="auto">
              <a:xfrm>
                <a:off x="404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192"/>
              <p:cNvSpPr>
                <a:spLocks/>
              </p:cNvSpPr>
              <p:nvPr/>
            </p:nvSpPr>
            <p:spPr bwMode="auto">
              <a:xfrm>
                <a:off x="407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193"/>
              <p:cNvSpPr>
                <a:spLocks/>
              </p:cNvSpPr>
              <p:nvPr/>
            </p:nvSpPr>
            <p:spPr bwMode="auto">
              <a:xfrm>
                <a:off x="135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194"/>
              <p:cNvSpPr>
                <a:spLocks/>
              </p:cNvSpPr>
              <p:nvPr/>
            </p:nvSpPr>
            <p:spPr bwMode="auto">
              <a:xfrm>
                <a:off x="138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" name="Freeform 195"/>
              <p:cNvSpPr>
                <a:spLocks/>
              </p:cNvSpPr>
              <p:nvPr/>
            </p:nvSpPr>
            <p:spPr bwMode="auto">
              <a:xfrm>
                <a:off x="141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3" name="Freeform 196"/>
              <p:cNvSpPr>
                <a:spLocks/>
              </p:cNvSpPr>
              <p:nvPr/>
            </p:nvSpPr>
            <p:spPr bwMode="auto">
              <a:xfrm>
                <a:off x="144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4" name="Freeform 197"/>
              <p:cNvSpPr>
                <a:spLocks/>
              </p:cNvSpPr>
              <p:nvPr/>
            </p:nvSpPr>
            <p:spPr bwMode="auto">
              <a:xfrm>
                <a:off x="147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5" name="Freeform 198"/>
              <p:cNvSpPr>
                <a:spLocks/>
              </p:cNvSpPr>
              <p:nvPr/>
            </p:nvSpPr>
            <p:spPr bwMode="auto">
              <a:xfrm>
                <a:off x="150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6" name="Freeform 199"/>
              <p:cNvSpPr>
                <a:spLocks/>
              </p:cNvSpPr>
              <p:nvPr/>
            </p:nvSpPr>
            <p:spPr bwMode="auto">
              <a:xfrm>
                <a:off x="153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7" name="Freeform 200"/>
              <p:cNvSpPr>
                <a:spLocks/>
              </p:cNvSpPr>
              <p:nvPr/>
            </p:nvSpPr>
            <p:spPr bwMode="auto">
              <a:xfrm>
                <a:off x="156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8" name="Freeform 201"/>
              <p:cNvSpPr>
                <a:spLocks/>
              </p:cNvSpPr>
              <p:nvPr/>
            </p:nvSpPr>
            <p:spPr bwMode="auto">
              <a:xfrm>
                <a:off x="1597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9" name="Freeform 202"/>
              <p:cNvSpPr>
                <a:spLocks/>
              </p:cNvSpPr>
              <p:nvPr/>
            </p:nvSpPr>
            <p:spPr bwMode="auto">
              <a:xfrm>
                <a:off x="162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0" name="Freeform 203"/>
              <p:cNvSpPr>
                <a:spLocks/>
              </p:cNvSpPr>
              <p:nvPr/>
            </p:nvSpPr>
            <p:spPr bwMode="auto">
              <a:xfrm>
                <a:off x="165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1" name="Freeform 204"/>
              <p:cNvSpPr>
                <a:spLocks/>
              </p:cNvSpPr>
              <p:nvPr/>
            </p:nvSpPr>
            <p:spPr bwMode="auto">
              <a:xfrm>
                <a:off x="168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2" name="Freeform 205"/>
              <p:cNvSpPr>
                <a:spLocks/>
              </p:cNvSpPr>
              <p:nvPr/>
            </p:nvSpPr>
            <p:spPr bwMode="auto">
              <a:xfrm>
                <a:off x="172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3" name="Freeform 206"/>
              <p:cNvSpPr>
                <a:spLocks/>
              </p:cNvSpPr>
              <p:nvPr/>
            </p:nvSpPr>
            <p:spPr bwMode="auto">
              <a:xfrm>
                <a:off x="175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4" name="Freeform 207"/>
              <p:cNvSpPr>
                <a:spLocks/>
              </p:cNvSpPr>
              <p:nvPr/>
            </p:nvSpPr>
            <p:spPr bwMode="auto">
              <a:xfrm>
                <a:off x="178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5" name="Freeform 208"/>
              <p:cNvSpPr>
                <a:spLocks/>
              </p:cNvSpPr>
              <p:nvPr/>
            </p:nvSpPr>
            <p:spPr bwMode="auto">
              <a:xfrm>
                <a:off x="181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6" name="Freeform 209"/>
              <p:cNvSpPr>
                <a:spLocks/>
              </p:cNvSpPr>
              <p:nvPr/>
            </p:nvSpPr>
            <p:spPr bwMode="auto">
              <a:xfrm>
                <a:off x="184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7" name="Freeform 210"/>
              <p:cNvSpPr>
                <a:spLocks/>
              </p:cNvSpPr>
              <p:nvPr/>
            </p:nvSpPr>
            <p:spPr bwMode="auto">
              <a:xfrm>
                <a:off x="187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8" name="Freeform 211"/>
              <p:cNvSpPr>
                <a:spLocks/>
              </p:cNvSpPr>
              <p:nvPr/>
            </p:nvSpPr>
            <p:spPr bwMode="auto">
              <a:xfrm>
                <a:off x="190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" name="Freeform 212"/>
              <p:cNvSpPr>
                <a:spLocks/>
              </p:cNvSpPr>
              <p:nvPr/>
            </p:nvSpPr>
            <p:spPr bwMode="auto">
              <a:xfrm>
                <a:off x="1933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5" name="Group 414"/>
            <p:cNvGrpSpPr>
              <a:grpSpLocks/>
            </p:cNvGrpSpPr>
            <p:nvPr/>
          </p:nvGrpSpPr>
          <p:grpSpPr bwMode="auto">
            <a:xfrm>
              <a:off x="3369472" y="2518558"/>
              <a:ext cx="2907660" cy="1195240"/>
              <a:chOff x="1353" y="1663"/>
              <a:chExt cx="2729" cy="1102"/>
            </a:xfrm>
          </p:grpSpPr>
          <p:sp>
            <p:nvSpPr>
              <p:cNvPr id="4270" name="Freeform 214"/>
              <p:cNvSpPr>
                <a:spLocks/>
              </p:cNvSpPr>
              <p:nvPr/>
            </p:nvSpPr>
            <p:spPr bwMode="auto">
              <a:xfrm>
                <a:off x="196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215"/>
              <p:cNvSpPr>
                <a:spLocks/>
              </p:cNvSpPr>
              <p:nvPr/>
            </p:nvSpPr>
            <p:spPr bwMode="auto">
              <a:xfrm>
                <a:off x="199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216"/>
              <p:cNvSpPr>
                <a:spLocks/>
              </p:cNvSpPr>
              <p:nvPr/>
            </p:nvSpPr>
            <p:spPr bwMode="auto">
              <a:xfrm>
                <a:off x="202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217"/>
              <p:cNvSpPr>
                <a:spLocks/>
              </p:cNvSpPr>
              <p:nvPr/>
            </p:nvSpPr>
            <p:spPr bwMode="auto">
              <a:xfrm>
                <a:off x="205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218"/>
              <p:cNvSpPr>
                <a:spLocks/>
              </p:cNvSpPr>
              <p:nvPr/>
            </p:nvSpPr>
            <p:spPr bwMode="auto">
              <a:xfrm>
                <a:off x="208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219"/>
              <p:cNvSpPr>
                <a:spLocks/>
              </p:cNvSpPr>
              <p:nvPr/>
            </p:nvSpPr>
            <p:spPr bwMode="auto">
              <a:xfrm>
                <a:off x="211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220"/>
              <p:cNvSpPr>
                <a:spLocks/>
              </p:cNvSpPr>
              <p:nvPr/>
            </p:nvSpPr>
            <p:spPr bwMode="auto">
              <a:xfrm>
                <a:off x="214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221"/>
              <p:cNvSpPr>
                <a:spLocks/>
              </p:cNvSpPr>
              <p:nvPr/>
            </p:nvSpPr>
            <p:spPr bwMode="auto">
              <a:xfrm>
                <a:off x="217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222"/>
              <p:cNvSpPr>
                <a:spLocks/>
              </p:cNvSpPr>
              <p:nvPr/>
            </p:nvSpPr>
            <p:spPr bwMode="auto">
              <a:xfrm>
                <a:off x="220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223"/>
              <p:cNvSpPr>
                <a:spLocks/>
              </p:cNvSpPr>
              <p:nvPr/>
            </p:nvSpPr>
            <p:spPr bwMode="auto">
              <a:xfrm>
                <a:off x="223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224"/>
              <p:cNvSpPr>
                <a:spLocks/>
              </p:cNvSpPr>
              <p:nvPr/>
            </p:nvSpPr>
            <p:spPr bwMode="auto">
              <a:xfrm>
                <a:off x="2270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225"/>
              <p:cNvSpPr>
                <a:spLocks/>
              </p:cNvSpPr>
              <p:nvPr/>
            </p:nvSpPr>
            <p:spPr bwMode="auto">
              <a:xfrm>
                <a:off x="230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226"/>
              <p:cNvSpPr>
                <a:spLocks/>
              </p:cNvSpPr>
              <p:nvPr/>
            </p:nvSpPr>
            <p:spPr bwMode="auto">
              <a:xfrm>
                <a:off x="233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227"/>
              <p:cNvSpPr>
                <a:spLocks/>
              </p:cNvSpPr>
              <p:nvPr/>
            </p:nvSpPr>
            <p:spPr bwMode="auto">
              <a:xfrm>
                <a:off x="236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Freeform 228"/>
              <p:cNvSpPr>
                <a:spLocks/>
              </p:cNvSpPr>
              <p:nvPr/>
            </p:nvSpPr>
            <p:spPr bwMode="auto">
              <a:xfrm>
                <a:off x="239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Freeform 229"/>
              <p:cNvSpPr>
                <a:spLocks/>
              </p:cNvSpPr>
              <p:nvPr/>
            </p:nvSpPr>
            <p:spPr bwMode="auto">
              <a:xfrm>
                <a:off x="2422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Freeform 230"/>
              <p:cNvSpPr>
                <a:spLocks/>
              </p:cNvSpPr>
              <p:nvPr/>
            </p:nvSpPr>
            <p:spPr bwMode="auto">
              <a:xfrm>
                <a:off x="245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Freeform 231"/>
              <p:cNvSpPr>
                <a:spLocks/>
              </p:cNvSpPr>
              <p:nvPr/>
            </p:nvSpPr>
            <p:spPr bwMode="auto">
              <a:xfrm>
                <a:off x="2484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Freeform 232"/>
              <p:cNvSpPr>
                <a:spLocks/>
              </p:cNvSpPr>
              <p:nvPr/>
            </p:nvSpPr>
            <p:spPr bwMode="auto">
              <a:xfrm>
                <a:off x="251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Freeform 233"/>
              <p:cNvSpPr>
                <a:spLocks/>
              </p:cNvSpPr>
              <p:nvPr/>
            </p:nvSpPr>
            <p:spPr bwMode="auto">
              <a:xfrm>
                <a:off x="254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Freeform 234"/>
              <p:cNvSpPr>
                <a:spLocks/>
              </p:cNvSpPr>
              <p:nvPr/>
            </p:nvSpPr>
            <p:spPr bwMode="auto">
              <a:xfrm>
                <a:off x="257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Freeform 235"/>
              <p:cNvSpPr>
                <a:spLocks/>
              </p:cNvSpPr>
              <p:nvPr/>
            </p:nvSpPr>
            <p:spPr bwMode="auto">
              <a:xfrm>
                <a:off x="2606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Freeform 236"/>
              <p:cNvSpPr>
                <a:spLocks/>
              </p:cNvSpPr>
              <p:nvPr/>
            </p:nvSpPr>
            <p:spPr bwMode="auto">
              <a:xfrm>
                <a:off x="263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Freeform 237"/>
              <p:cNvSpPr>
                <a:spLocks/>
              </p:cNvSpPr>
              <p:nvPr/>
            </p:nvSpPr>
            <p:spPr bwMode="auto">
              <a:xfrm>
                <a:off x="2667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Freeform 238"/>
              <p:cNvSpPr>
                <a:spLocks/>
              </p:cNvSpPr>
              <p:nvPr/>
            </p:nvSpPr>
            <p:spPr bwMode="auto">
              <a:xfrm>
                <a:off x="269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Freeform 239"/>
              <p:cNvSpPr>
                <a:spLocks/>
              </p:cNvSpPr>
              <p:nvPr/>
            </p:nvSpPr>
            <p:spPr bwMode="auto">
              <a:xfrm>
                <a:off x="272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Freeform 240"/>
              <p:cNvSpPr>
                <a:spLocks/>
              </p:cNvSpPr>
              <p:nvPr/>
            </p:nvSpPr>
            <p:spPr bwMode="auto">
              <a:xfrm>
                <a:off x="2759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Freeform 241"/>
              <p:cNvSpPr>
                <a:spLocks/>
              </p:cNvSpPr>
              <p:nvPr/>
            </p:nvSpPr>
            <p:spPr bwMode="auto">
              <a:xfrm>
                <a:off x="279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Freeform 242"/>
              <p:cNvSpPr>
                <a:spLocks/>
              </p:cNvSpPr>
              <p:nvPr/>
            </p:nvSpPr>
            <p:spPr bwMode="auto">
              <a:xfrm>
                <a:off x="282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Freeform 243"/>
              <p:cNvSpPr>
                <a:spLocks/>
              </p:cNvSpPr>
              <p:nvPr/>
            </p:nvSpPr>
            <p:spPr bwMode="auto">
              <a:xfrm>
                <a:off x="285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Freeform 244"/>
              <p:cNvSpPr>
                <a:spLocks/>
              </p:cNvSpPr>
              <p:nvPr/>
            </p:nvSpPr>
            <p:spPr bwMode="auto">
              <a:xfrm>
                <a:off x="288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Freeform 245"/>
              <p:cNvSpPr>
                <a:spLocks/>
              </p:cNvSpPr>
              <p:nvPr/>
            </p:nvSpPr>
            <p:spPr bwMode="auto">
              <a:xfrm>
                <a:off x="291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246"/>
              <p:cNvSpPr>
                <a:spLocks/>
              </p:cNvSpPr>
              <p:nvPr/>
            </p:nvSpPr>
            <p:spPr bwMode="auto">
              <a:xfrm>
                <a:off x="294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247"/>
              <p:cNvSpPr>
                <a:spLocks/>
              </p:cNvSpPr>
              <p:nvPr/>
            </p:nvSpPr>
            <p:spPr bwMode="auto">
              <a:xfrm>
                <a:off x="297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248"/>
              <p:cNvSpPr>
                <a:spLocks/>
              </p:cNvSpPr>
              <p:nvPr/>
            </p:nvSpPr>
            <p:spPr bwMode="auto">
              <a:xfrm>
                <a:off x="300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249"/>
              <p:cNvSpPr>
                <a:spLocks/>
              </p:cNvSpPr>
              <p:nvPr/>
            </p:nvSpPr>
            <p:spPr bwMode="auto">
              <a:xfrm>
                <a:off x="303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250"/>
              <p:cNvSpPr>
                <a:spLocks/>
              </p:cNvSpPr>
              <p:nvPr/>
            </p:nvSpPr>
            <p:spPr bwMode="auto">
              <a:xfrm>
                <a:off x="3064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Freeform 251"/>
              <p:cNvSpPr>
                <a:spLocks/>
              </p:cNvSpPr>
              <p:nvPr/>
            </p:nvSpPr>
            <p:spPr bwMode="auto">
              <a:xfrm>
                <a:off x="3095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Freeform 252"/>
              <p:cNvSpPr>
                <a:spLocks/>
              </p:cNvSpPr>
              <p:nvPr/>
            </p:nvSpPr>
            <p:spPr bwMode="auto">
              <a:xfrm>
                <a:off x="312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253"/>
              <p:cNvSpPr>
                <a:spLocks/>
              </p:cNvSpPr>
              <p:nvPr/>
            </p:nvSpPr>
            <p:spPr bwMode="auto">
              <a:xfrm>
                <a:off x="315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254"/>
              <p:cNvSpPr>
                <a:spLocks/>
              </p:cNvSpPr>
              <p:nvPr/>
            </p:nvSpPr>
            <p:spPr bwMode="auto">
              <a:xfrm>
                <a:off x="318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255"/>
              <p:cNvSpPr>
                <a:spLocks/>
              </p:cNvSpPr>
              <p:nvPr/>
            </p:nvSpPr>
            <p:spPr bwMode="auto">
              <a:xfrm>
                <a:off x="3217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256"/>
              <p:cNvSpPr>
                <a:spLocks/>
              </p:cNvSpPr>
              <p:nvPr/>
            </p:nvSpPr>
            <p:spPr bwMode="auto">
              <a:xfrm>
                <a:off x="324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257"/>
              <p:cNvSpPr>
                <a:spLocks/>
              </p:cNvSpPr>
              <p:nvPr/>
            </p:nvSpPr>
            <p:spPr bwMode="auto">
              <a:xfrm>
                <a:off x="327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Freeform 258"/>
              <p:cNvSpPr>
                <a:spLocks/>
              </p:cNvSpPr>
              <p:nvPr/>
            </p:nvSpPr>
            <p:spPr bwMode="auto">
              <a:xfrm>
                <a:off x="330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Freeform 259"/>
              <p:cNvSpPr>
                <a:spLocks/>
              </p:cNvSpPr>
              <p:nvPr/>
            </p:nvSpPr>
            <p:spPr bwMode="auto">
              <a:xfrm>
                <a:off x="334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Freeform 260"/>
              <p:cNvSpPr>
                <a:spLocks/>
              </p:cNvSpPr>
              <p:nvPr/>
            </p:nvSpPr>
            <p:spPr bwMode="auto">
              <a:xfrm>
                <a:off x="337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Freeform 261"/>
              <p:cNvSpPr>
                <a:spLocks/>
              </p:cNvSpPr>
              <p:nvPr/>
            </p:nvSpPr>
            <p:spPr bwMode="auto">
              <a:xfrm>
                <a:off x="340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Freeform 262"/>
              <p:cNvSpPr>
                <a:spLocks/>
              </p:cNvSpPr>
              <p:nvPr/>
            </p:nvSpPr>
            <p:spPr bwMode="auto">
              <a:xfrm>
                <a:off x="3431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Freeform 263"/>
              <p:cNvSpPr>
                <a:spLocks/>
              </p:cNvSpPr>
              <p:nvPr/>
            </p:nvSpPr>
            <p:spPr bwMode="auto">
              <a:xfrm>
                <a:off x="346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Freeform 264"/>
              <p:cNvSpPr>
                <a:spLocks/>
              </p:cNvSpPr>
              <p:nvPr/>
            </p:nvSpPr>
            <p:spPr bwMode="auto">
              <a:xfrm>
                <a:off x="349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Freeform 265"/>
              <p:cNvSpPr>
                <a:spLocks/>
              </p:cNvSpPr>
              <p:nvPr/>
            </p:nvSpPr>
            <p:spPr bwMode="auto">
              <a:xfrm>
                <a:off x="352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Freeform 266"/>
              <p:cNvSpPr>
                <a:spLocks/>
              </p:cNvSpPr>
              <p:nvPr/>
            </p:nvSpPr>
            <p:spPr bwMode="auto">
              <a:xfrm>
                <a:off x="355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Freeform 267"/>
              <p:cNvSpPr>
                <a:spLocks/>
              </p:cNvSpPr>
              <p:nvPr/>
            </p:nvSpPr>
            <p:spPr bwMode="auto">
              <a:xfrm>
                <a:off x="3584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Freeform 268"/>
              <p:cNvSpPr>
                <a:spLocks/>
              </p:cNvSpPr>
              <p:nvPr/>
            </p:nvSpPr>
            <p:spPr bwMode="auto">
              <a:xfrm>
                <a:off x="361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Freeform 269"/>
              <p:cNvSpPr>
                <a:spLocks/>
              </p:cNvSpPr>
              <p:nvPr/>
            </p:nvSpPr>
            <p:spPr bwMode="auto">
              <a:xfrm>
                <a:off x="364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Freeform 270"/>
              <p:cNvSpPr>
                <a:spLocks/>
              </p:cNvSpPr>
              <p:nvPr/>
            </p:nvSpPr>
            <p:spPr bwMode="auto">
              <a:xfrm>
                <a:off x="367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271"/>
              <p:cNvSpPr>
                <a:spLocks/>
              </p:cNvSpPr>
              <p:nvPr/>
            </p:nvSpPr>
            <p:spPr bwMode="auto">
              <a:xfrm>
                <a:off x="370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272"/>
              <p:cNvSpPr>
                <a:spLocks/>
              </p:cNvSpPr>
              <p:nvPr/>
            </p:nvSpPr>
            <p:spPr bwMode="auto">
              <a:xfrm>
                <a:off x="373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273"/>
              <p:cNvSpPr>
                <a:spLocks/>
              </p:cNvSpPr>
              <p:nvPr/>
            </p:nvSpPr>
            <p:spPr bwMode="auto">
              <a:xfrm>
                <a:off x="376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274"/>
              <p:cNvSpPr>
                <a:spLocks/>
              </p:cNvSpPr>
              <p:nvPr/>
            </p:nvSpPr>
            <p:spPr bwMode="auto">
              <a:xfrm>
                <a:off x="379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275"/>
              <p:cNvSpPr>
                <a:spLocks/>
              </p:cNvSpPr>
              <p:nvPr/>
            </p:nvSpPr>
            <p:spPr bwMode="auto">
              <a:xfrm>
                <a:off x="382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Freeform 276"/>
              <p:cNvSpPr>
                <a:spLocks/>
              </p:cNvSpPr>
              <p:nvPr/>
            </p:nvSpPr>
            <p:spPr bwMode="auto">
              <a:xfrm>
                <a:off x="385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Freeform 277"/>
              <p:cNvSpPr>
                <a:spLocks/>
              </p:cNvSpPr>
              <p:nvPr/>
            </p:nvSpPr>
            <p:spPr bwMode="auto">
              <a:xfrm>
                <a:off x="389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278"/>
              <p:cNvSpPr>
                <a:spLocks/>
              </p:cNvSpPr>
              <p:nvPr/>
            </p:nvSpPr>
            <p:spPr bwMode="auto">
              <a:xfrm>
                <a:off x="3920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279"/>
              <p:cNvSpPr>
                <a:spLocks/>
              </p:cNvSpPr>
              <p:nvPr/>
            </p:nvSpPr>
            <p:spPr bwMode="auto">
              <a:xfrm>
                <a:off x="395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280"/>
              <p:cNvSpPr>
                <a:spLocks/>
              </p:cNvSpPr>
              <p:nvPr/>
            </p:nvSpPr>
            <p:spPr bwMode="auto">
              <a:xfrm>
                <a:off x="398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281"/>
              <p:cNvSpPr>
                <a:spLocks/>
              </p:cNvSpPr>
              <p:nvPr/>
            </p:nvSpPr>
            <p:spPr bwMode="auto">
              <a:xfrm>
                <a:off x="401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282"/>
              <p:cNvSpPr>
                <a:spLocks/>
              </p:cNvSpPr>
              <p:nvPr/>
            </p:nvSpPr>
            <p:spPr bwMode="auto">
              <a:xfrm>
                <a:off x="404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Freeform 283"/>
              <p:cNvSpPr>
                <a:spLocks/>
              </p:cNvSpPr>
              <p:nvPr/>
            </p:nvSpPr>
            <p:spPr bwMode="auto">
              <a:xfrm>
                <a:off x="407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Freeform 284"/>
              <p:cNvSpPr>
                <a:spLocks/>
              </p:cNvSpPr>
              <p:nvPr/>
            </p:nvSpPr>
            <p:spPr bwMode="auto">
              <a:xfrm>
                <a:off x="135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Freeform 285"/>
              <p:cNvSpPr>
                <a:spLocks/>
              </p:cNvSpPr>
              <p:nvPr/>
            </p:nvSpPr>
            <p:spPr bwMode="auto">
              <a:xfrm>
                <a:off x="138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Freeform 286"/>
              <p:cNvSpPr>
                <a:spLocks/>
              </p:cNvSpPr>
              <p:nvPr/>
            </p:nvSpPr>
            <p:spPr bwMode="auto">
              <a:xfrm>
                <a:off x="141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Freeform 287"/>
              <p:cNvSpPr>
                <a:spLocks/>
              </p:cNvSpPr>
              <p:nvPr/>
            </p:nvSpPr>
            <p:spPr bwMode="auto">
              <a:xfrm>
                <a:off x="144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Freeform 288"/>
              <p:cNvSpPr>
                <a:spLocks/>
              </p:cNvSpPr>
              <p:nvPr/>
            </p:nvSpPr>
            <p:spPr bwMode="auto">
              <a:xfrm>
                <a:off x="147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Freeform 289"/>
              <p:cNvSpPr>
                <a:spLocks/>
              </p:cNvSpPr>
              <p:nvPr/>
            </p:nvSpPr>
            <p:spPr bwMode="auto">
              <a:xfrm>
                <a:off x="150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Freeform 290"/>
              <p:cNvSpPr>
                <a:spLocks/>
              </p:cNvSpPr>
              <p:nvPr/>
            </p:nvSpPr>
            <p:spPr bwMode="auto">
              <a:xfrm>
                <a:off x="153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Freeform 291"/>
              <p:cNvSpPr>
                <a:spLocks/>
              </p:cNvSpPr>
              <p:nvPr/>
            </p:nvSpPr>
            <p:spPr bwMode="auto">
              <a:xfrm>
                <a:off x="156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Freeform 292"/>
              <p:cNvSpPr>
                <a:spLocks/>
              </p:cNvSpPr>
              <p:nvPr/>
            </p:nvSpPr>
            <p:spPr bwMode="auto">
              <a:xfrm>
                <a:off x="1597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Freeform 293"/>
              <p:cNvSpPr>
                <a:spLocks/>
              </p:cNvSpPr>
              <p:nvPr/>
            </p:nvSpPr>
            <p:spPr bwMode="auto">
              <a:xfrm>
                <a:off x="162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294"/>
              <p:cNvSpPr>
                <a:spLocks/>
              </p:cNvSpPr>
              <p:nvPr/>
            </p:nvSpPr>
            <p:spPr bwMode="auto">
              <a:xfrm>
                <a:off x="165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295"/>
              <p:cNvSpPr>
                <a:spLocks/>
              </p:cNvSpPr>
              <p:nvPr/>
            </p:nvSpPr>
            <p:spPr bwMode="auto">
              <a:xfrm>
                <a:off x="168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296"/>
              <p:cNvSpPr>
                <a:spLocks/>
              </p:cNvSpPr>
              <p:nvPr/>
            </p:nvSpPr>
            <p:spPr bwMode="auto">
              <a:xfrm>
                <a:off x="172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297"/>
              <p:cNvSpPr>
                <a:spLocks/>
              </p:cNvSpPr>
              <p:nvPr/>
            </p:nvSpPr>
            <p:spPr bwMode="auto">
              <a:xfrm>
                <a:off x="175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298"/>
              <p:cNvSpPr>
                <a:spLocks/>
              </p:cNvSpPr>
              <p:nvPr/>
            </p:nvSpPr>
            <p:spPr bwMode="auto">
              <a:xfrm>
                <a:off x="178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Freeform 299"/>
              <p:cNvSpPr>
                <a:spLocks/>
              </p:cNvSpPr>
              <p:nvPr/>
            </p:nvSpPr>
            <p:spPr bwMode="auto">
              <a:xfrm>
                <a:off x="181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Freeform 300"/>
              <p:cNvSpPr>
                <a:spLocks/>
              </p:cNvSpPr>
              <p:nvPr/>
            </p:nvSpPr>
            <p:spPr bwMode="auto">
              <a:xfrm>
                <a:off x="184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301"/>
              <p:cNvSpPr>
                <a:spLocks/>
              </p:cNvSpPr>
              <p:nvPr/>
            </p:nvSpPr>
            <p:spPr bwMode="auto">
              <a:xfrm>
                <a:off x="187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302"/>
              <p:cNvSpPr>
                <a:spLocks/>
              </p:cNvSpPr>
              <p:nvPr/>
            </p:nvSpPr>
            <p:spPr bwMode="auto">
              <a:xfrm>
                <a:off x="190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303"/>
              <p:cNvSpPr>
                <a:spLocks/>
              </p:cNvSpPr>
              <p:nvPr/>
            </p:nvSpPr>
            <p:spPr bwMode="auto">
              <a:xfrm>
                <a:off x="1933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304"/>
              <p:cNvSpPr>
                <a:spLocks/>
              </p:cNvSpPr>
              <p:nvPr/>
            </p:nvSpPr>
            <p:spPr bwMode="auto">
              <a:xfrm>
                <a:off x="196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305"/>
              <p:cNvSpPr>
                <a:spLocks/>
              </p:cNvSpPr>
              <p:nvPr/>
            </p:nvSpPr>
            <p:spPr bwMode="auto">
              <a:xfrm>
                <a:off x="199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Freeform 306"/>
              <p:cNvSpPr>
                <a:spLocks/>
              </p:cNvSpPr>
              <p:nvPr/>
            </p:nvSpPr>
            <p:spPr bwMode="auto">
              <a:xfrm>
                <a:off x="202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Freeform 307"/>
              <p:cNvSpPr>
                <a:spLocks/>
              </p:cNvSpPr>
              <p:nvPr/>
            </p:nvSpPr>
            <p:spPr bwMode="auto">
              <a:xfrm>
                <a:off x="205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Freeform 308"/>
              <p:cNvSpPr>
                <a:spLocks/>
              </p:cNvSpPr>
              <p:nvPr/>
            </p:nvSpPr>
            <p:spPr bwMode="auto">
              <a:xfrm>
                <a:off x="208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Freeform 309"/>
              <p:cNvSpPr>
                <a:spLocks/>
              </p:cNvSpPr>
              <p:nvPr/>
            </p:nvSpPr>
            <p:spPr bwMode="auto">
              <a:xfrm>
                <a:off x="211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Freeform 310"/>
              <p:cNvSpPr>
                <a:spLocks/>
              </p:cNvSpPr>
              <p:nvPr/>
            </p:nvSpPr>
            <p:spPr bwMode="auto">
              <a:xfrm>
                <a:off x="214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Freeform 311"/>
              <p:cNvSpPr>
                <a:spLocks/>
              </p:cNvSpPr>
              <p:nvPr/>
            </p:nvSpPr>
            <p:spPr bwMode="auto">
              <a:xfrm>
                <a:off x="217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Freeform 312"/>
              <p:cNvSpPr>
                <a:spLocks/>
              </p:cNvSpPr>
              <p:nvPr/>
            </p:nvSpPr>
            <p:spPr bwMode="auto">
              <a:xfrm>
                <a:off x="220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Freeform 313"/>
              <p:cNvSpPr>
                <a:spLocks/>
              </p:cNvSpPr>
              <p:nvPr/>
            </p:nvSpPr>
            <p:spPr bwMode="auto">
              <a:xfrm>
                <a:off x="223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Freeform 314"/>
              <p:cNvSpPr>
                <a:spLocks/>
              </p:cNvSpPr>
              <p:nvPr/>
            </p:nvSpPr>
            <p:spPr bwMode="auto">
              <a:xfrm>
                <a:off x="2270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Freeform 315"/>
              <p:cNvSpPr>
                <a:spLocks/>
              </p:cNvSpPr>
              <p:nvPr/>
            </p:nvSpPr>
            <p:spPr bwMode="auto">
              <a:xfrm>
                <a:off x="230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" name="Freeform 316"/>
              <p:cNvSpPr>
                <a:spLocks/>
              </p:cNvSpPr>
              <p:nvPr/>
            </p:nvSpPr>
            <p:spPr bwMode="auto">
              <a:xfrm>
                <a:off x="233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317"/>
              <p:cNvSpPr>
                <a:spLocks/>
              </p:cNvSpPr>
              <p:nvPr/>
            </p:nvSpPr>
            <p:spPr bwMode="auto">
              <a:xfrm>
                <a:off x="236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318"/>
              <p:cNvSpPr>
                <a:spLocks/>
              </p:cNvSpPr>
              <p:nvPr/>
            </p:nvSpPr>
            <p:spPr bwMode="auto">
              <a:xfrm>
                <a:off x="239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319"/>
              <p:cNvSpPr>
                <a:spLocks/>
              </p:cNvSpPr>
              <p:nvPr/>
            </p:nvSpPr>
            <p:spPr bwMode="auto">
              <a:xfrm>
                <a:off x="2422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320"/>
              <p:cNvSpPr>
                <a:spLocks/>
              </p:cNvSpPr>
              <p:nvPr/>
            </p:nvSpPr>
            <p:spPr bwMode="auto">
              <a:xfrm>
                <a:off x="245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321"/>
              <p:cNvSpPr>
                <a:spLocks/>
              </p:cNvSpPr>
              <p:nvPr/>
            </p:nvSpPr>
            <p:spPr bwMode="auto">
              <a:xfrm>
                <a:off x="2484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Freeform 322"/>
              <p:cNvSpPr>
                <a:spLocks/>
              </p:cNvSpPr>
              <p:nvPr/>
            </p:nvSpPr>
            <p:spPr bwMode="auto">
              <a:xfrm>
                <a:off x="251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Freeform 323"/>
              <p:cNvSpPr>
                <a:spLocks/>
              </p:cNvSpPr>
              <p:nvPr/>
            </p:nvSpPr>
            <p:spPr bwMode="auto">
              <a:xfrm>
                <a:off x="254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324"/>
              <p:cNvSpPr>
                <a:spLocks/>
              </p:cNvSpPr>
              <p:nvPr/>
            </p:nvSpPr>
            <p:spPr bwMode="auto">
              <a:xfrm>
                <a:off x="257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325"/>
              <p:cNvSpPr>
                <a:spLocks/>
              </p:cNvSpPr>
              <p:nvPr/>
            </p:nvSpPr>
            <p:spPr bwMode="auto">
              <a:xfrm>
                <a:off x="2606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326"/>
              <p:cNvSpPr>
                <a:spLocks/>
              </p:cNvSpPr>
              <p:nvPr/>
            </p:nvSpPr>
            <p:spPr bwMode="auto">
              <a:xfrm>
                <a:off x="263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327"/>
              <p:cNvSpPr>
                <a:spLocks/>
              </p:cNvSpPr>
              <p:nvPr/>
            </p:nvSpPr>
            <p:spPr bwMode="auto">
              <a:xfrm>
                <a:off x="2667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328"/>
              <p:cNvSpPr>
                <a:spLocks/>
              </p:cNvSpPr>
              <p:nvPr/>
            </p:nvSpPr>
            <p:spPr bwMode="auto">
              <a:xfrm>
                <a:off x="269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Freeform 329"/>
              <p:cNvSpPr>
                <a:spLocks/>
              </p:cNvSpPr>
              <p:nvPr/>
            </p:nvSpPr>
            <p:spPr bwMode="auto">
              <a:xfrm>
                <a:off x="272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Freeform 330"/>
              <p:cNvSpPr>
                <a:spLocks/>
              </p:cNvSpPr>
              <p:nvPr/>
            </p:nvSpPr>
            <p:spPr bwMode="auto">
              <a:xfrm>
                <a:off x="2759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Freeform 331"/>
              <p:cNvSpPr>
                <a:spLocks/>
              </p:cNvSpPr>
              <p:nvPr/>
            </p:nvSpPr>
            <p:spPr bwMode="auto">
              <a:xfrm>
                <a:off x="279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Freeform 332"/>
              <p:cNvSpPr>
                <a:spLocks/>
              </p:cNvSpPr>
              <p:nvPr/>
            </p:nvSpPr>
            <p:spPr bwMode="auto">
              <a:xfrm>
                <a:off x="282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Freeform 333"/>
              <p:cNvSpPr>
                <a:spLocks/>
              </p:cNvSpPr>
              <p:nvPr/>
            </p:nvSpPr>
            <p:spPr bwMode="auto">
              <a:xfrm>
                <a:off x="285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" name="Freeform 334"/>
              <p:cNvSpPr>
                <a:spLocks/>
              </p:cNvSpPr>
              <p:nvPr/>
            </p:nvSpPr>
            <p:spPr bwMode="auto">
              <a:xfrm>
                <a:off x="288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" name="Freeform 335"/>
              <p:cNvSpPr>
                <a:spLocks/>
              </p:cNvSpPr>
              <p:nvPr/>
            </p:nvSpPr>
            <p:spPr bwMode="auto">
              <a:xfrm>
                <a:off x="291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" name="Freeform 336"/>
              <p:cNvSpPr>
                <a:spLocks/>
              </p:cNvSpPr>
              <p:nvPr/>
            </p:nvSpPr>
            <p:spPr bwMode="auto">
              <a:xfrm>
                <a:off x="294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" name="Freeform 337"/>
              <p:cNvSpPr>
                <a:spLocks/>
              </p:cNvSpPr>
              <p:nvPr/>
            </p:nvSpPr>
            <p:spPr bwMode="auto">
              <a:xfrm>
                <a:off x="297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338"/>
              <p:cNvSpPr>
                <a:spLocks/>
              </p:cNvSpPr>
              <p:nvPr/>
            </p:nvSpPr>
            <p:spPr bwMode="auto">
              <a:xfrm>
                <a:off x="300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Freeform 339"/>
              <p:cNvSpPr>
                <a:spLocks/>
              </p:cNvSpPr>
              <p:nvPr/>
            </p:nvSpPr>
            <p:spPr bwMode="auto">
              <a:xfrm>
                <a:off x="303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" name="Freeform 340"/>
              <p:cNvSpPr>
                <a:spLocks/>
              </p:cNvSpPr>
              <p:nvPr/>
            </p:nvSpPr>
            <p:spPr bwMode="auto">
              <a:xfrm>
                <a:off x="3064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Freeform 341"/>
              <p:cNvSpPr>
                <a:spLocks/>
              </p:cNvSpPr>
              <p:nvPr/>
            </p:nvSpPr>
            <p:spPr bwMode="auto">
              <a:xfrm>
                <a:off x="3095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Freeform 342"/>
              <p:cNvSpPr>
                <a:spLocks/>
              </p:cNvSpPr>
              <p:nvPr/>
            </p:nvSpPr>
            <p:spPr bwMode="auto">
              <a:xfrm>
                <a:off x="312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Freeform 343"/>
              <p:cNvSpPr>
                <a:spLocks/>
              </p:cNvSpPr>
              <p:nvPr/>
            </p:nvSpPr>
            <p:spPr bwMode="auto">
              <a:xfrm>
                <a:off x="315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Freeform 344"/>
              <p:cNvSpPr>
                <a:spLocks/>
              </p:cNvSpPr>
              <p:nvPr/>
            </p:nvSpPr>
            <p:spPr bwMode="auto">
              <a:xfrm>
                <a:off x="318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Freeform 345"/>
              <p:cNvSpPr>
                <a:spLocks/>
              </p:cNvSpPr>
              <p:nvPr/>
            </p:nvSpPr>
            <p:spPr bwMode="auto">
              <a:xfrm>
                <a:off x="3217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Freeform 346"/>
              <p:cNvSpPr>
                <a:spLocks/>
              </p:cNvSpPr>
              <p:nvPr/>
            </p:nvSpPr>
            <p:spPr bwMode="auto">
              <a:xfrm>
                <a:off x="324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" name="Freeform 347"/>
              <p:cNvSpPr>
                <a:spLocks/>
              </p:cNvSpPr>
              <p:nvPr/>
            </p:nvSpPr>
            <p:spPr bwMode="auto">
              <a:xfrm>
                <a:off x="327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" name="Freeform 348"/>
              <p:cNvSpPr>
                <a:spLocks/>
              </p:cNvSpPr>
              <p:nvPr/>
            </p:nvSpPr>
            <p:spPr bwMode="auto">
              <a:xfrm>
                <a:off x="330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Freeform 349"/>
              <p:cNvSpPr>
                <a:spLocks/>
              </p:cNvSpPr>
              <p:nvPr/>
            </p:nvSpPr>
            <p:spPr bwMode="auto">
              <a:xfrm>
                <a:off x="334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350"/>
              <p:cNvSpPr>
                <a:spLocks/>
              </p:cNvSpPr>
              <p:nvPr/>
            </p:nvSpPr>
            <p:spPr bwMode="auto">
              <a:xfrm>
                <a:off x="337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" name="Freeform 351"/>
              <p:cNvSpPr>
                <a:spLocks/>
              </p:cNvSpPr>
              <p:nvPr/>
            </p:nvSpPr>
            <p:spPr bwMode="auto">
              <a:xfrm>
                <a:off x="340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" name="Freeform 352"/>
              <p:cNvSpPr>
                <a:spLocks/>
              </p:cNvSpPr>
              <p:nvPr/>
            </p:nvSpPr>
            <p:spPr bwMode="auto">
              <a:xfrm>
                <a:off x="3431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" name="Freeform 353"/>
              <p:cNvSpPr>
                <a:spLocks/>
              </p:cNvSpPr>
              <p:nvPr/>
            </p:nvSpPr>
            <p:spPr bwMode="auto">
              <a:xfrm>
                <a:off x="346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" name="Freeform 354"/>
              <p:cNvSpPr>
                <a:spLocks/>
              </p:cNvSpPr>
              <p:nvPr/>
            </p:nvSpPr>
            <p:spPr bwMode="auto">
              <a:xfrm>
                <a:off x="349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" name="Freeform 355"/>
              <p:cNvSpPr>
                <a:spLocks/>
              </p:cNvSpPr>
              <p:nvPr/>
            </p:nvSpPr>
            <p:spPr bwMode="auto">
              <a:xfrm>
                <a:off x="352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" name="Freeform 356"/>
              <p:cNvSpPr>
                <a:spLocks/>
              </p:cNvSpPr>
              <p:nvPr/>
            </p:nvSpPr>
            <p:spPr bwMode="auto">
              <a:xfrm>
                <a:off x="355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" name="Freeform 357"/>
              <p:cNvSpPr>
                <a:spLocks/>
              </p:cNvSpPr>
              <p:nvPr/>
            </p:nvSpPr>
            <p:spPr bwMode="auto">
              <a:xfrm>
                <a:off x="3584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" name="Freeform 358"/>
              <p:cNvSpPr>
                <a:spLocks/>
              </p:cNvSpPr>
              <p:nvPr/>
            </p:nvSpPr>
            <p:spPr bwMode="auto">
              <a:xfrm>
                <a:off x="361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" name="Freeform 359"/>
              <p:cNvSpPr>
                <a:spLocks/>
              </p:cNvSpPr>
              <p:nvPr/>
            </p:nvSpPr>
            <p:spPr bwMode="auto">
              <a:xfrm>
                <a:off x="364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" name="Freeform 360"/>
              <p:cNvSpPr>
                <a:spLocks/>
              </p:cNvSpPr>
              <p:nvPr/>
            </p:nvSpPr>
            <p:spPr bwMode="auto">
              <a:xfrm>
                <a:off x="367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" name="Freeform 361"/>
              <p:cNvSpPr>
                <a:spLocks/>
              </p:cNvSpPr>
              <p:nvPr/>
            </p:nvSpPr>
            <p:spPr bwMode="auto">
              <a:xfrm>
                <a:off x="370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" name="Freeform 362"/>
              <p:cNvSpPr>
                <a:spLocks/>
              </p:cNvSpPr>
              <p:nvPr/>
            </p:nvSpPr>
            <p:spPr bwMode="auto">
              <a:xfrm>
                <a:off x="373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" name="Freeform 363"/>
              <p:cNvSpPr>
                <a:spLocks/>
              </p:cNvSpPr>
              <p:nvPr/>
            </p:nvSpPr>
            <p:spPr bwMode="auto">
              <a:xfrm>
                <a:off x="376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" name="Freeform 364"/>
              <p:cNvSpPr>
                <a:spLocks/>
              </p:cNvSpPr>
              <p:nvPr/>
            </p:nvSpPr>
            <p:spPr bwMode="auto">
              <a:xfrm>
                <a:off x="379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" name="Freeform 365"/>
              <p:cNvSpPr>
                <a:spLocks/>
              </p:cNvSpPr>
              <p:nvPr/>
            </p:nvSpPr>
            <p:spPr bwMode="auto">
              <a:xfrm>
                <a:off x="382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" name="Freeform 366"/>
              <p:cNvSpPr>
                <a:spLocks/>
              </p:cNvSpPr>
              <p:nvPr/>
            </p:nvSpPr>
            <p:spPr bwMode="auto">
              <a:xfrm>
                <a:off x="385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" name="Freeform 367"/>
              <p:cNvSpPr>
                <a:spLocks/>
              </p:cNvSpPr>
              <p:nvPr/>
            </p:nvSpPr>
            <p:spPr bwMode="auto">
              <a:xfrm>
                <a:off x="389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" name="Freeform 368"/>
              <p:cNvSpPr>
                <a:spLocks/>
              </p:cNvSpPr>
              <p:nvPr/>
            </p:nvSpPr>
            <p:spPr bwMode="auto">
              <a:xfrm>
                <a:off x="3920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" name="Freeform 369"/>
              <p:cNvSpPr>
                <a:spLocks/>
              </p:cNvSpPr>
              <p:nvPr/>
            </p:nvSpPr>
            <p:spPr bwMode="auto">
              <a:xfrm>
                <a:off x="395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370"/>
              <p:cNvSpPr>
                <a:spLocks/>
              </p:cNvSpPr>
              <p:nvPr/>
            </p:nvSpPr>
            <p:spPr bwMode="auto">
              <a:xfrm>
                <a:off x="398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" name="Freeform 371"/>
              <p:cNvSpPr>
                <a:spLocks/>
              </p:cNvSpPr>
              <p:nvPr/>
            </p:nvSpPr>
            <p:spPr bwMode="auto">
              <a:xfrm>
                <a:off x="401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" name="Freeform 372"/>
              <p:cNvSpPr>
                <a:spLocks/>
              </p:cNvSpPr>
              <p:nvPr/>
            </p:nvSpPr>
            <p:spPr bwMode="auto">
              <a:xfrm>
                <a:off x="404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" name="Freeform 373"/>
              <p:cNvSpPr>
                <a:spLocks/>
              </p:cNvSpPr>
              <p:nvPr/>
            </p:nvSpPr>
            <p:spPr bwMode="auto">
              <a:xfrm>
                <a:off x="407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" name="Freeform 374"/>
              <p:cNvSpPr>
                <a:spLocks/>
              </p:cNvSpPr>
              <p:nvPr/>
            </p:nvSpPr>
            <p:spPr bwMode="auto">
              <a:xfrm>
                <a:off x="135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" name="Freeform 375"/>
              <p:cNvSpPr>
                <a:spLocks/>
              </p:cNvSpPr>
              <p:nvPr/>
            </p:nvSpPr>
            <p:spPr bwMode="auto">
              <a:xfrm>
                <a:off x="138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" name="Freeform 376"/>
              <p:cNvSpPr>
                <a:spLocks/>
              </p:cNvSpPr>
              <p:nvPr/>
            </p:nvSpPr>
            <p:spPr bwMode="auto">
              <a:xfrm>
                <a:off x="141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" name="Freeform 377"/>
              <p:cNvSpPr>
                <a:spLocks/>
              </p:cNvSpPr>
              <p:nvPr/>
            </p:nvSpPr>
            <p:spPr bwMode="auto">
              <a:xfrm>
                <a:off x="144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" name="Freeform 378"/>
              <p:cNvSpPr>
                <a:spLocks/>
              </p:cNvSpPr>
              <p:nvPr/>
            </p:nvSpPr>
            <p:spPr bwMode="auto">
              <a:xfrm>
                <a:off x="147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" name="Freeform 379"/>
              <p:cNvSpPr>
                <a:spLocks/>
              </p:cNvSpPr>
              <p:nvPr/>
            </p:nvSpPr>
            <p:spPr bwMode="auto">
              <a:xfrm>
                <a:off x="150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" name="Freeform 380"/>
              <p:cNvSpPr>
                <a:spLocks/>
              </p:cNvSpPr>
              <p:nvPr/>
            </p:nvSpPr>
            <p:spPr bwMode="auto">
              <a:xfrm>
                <a:off x="153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" name="Freeform 381"/>
              <p:cNvSpPr>
                <a:spLocks/>
              </p:cNvSpPr>
              <p:nvPr/>
            </p:nvSpPr>
            <p:spPr bwMode="auto">
              <a:xfrm>
                <a:off x="156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382"/>
              <p:cNvSpPr>
                <a:spLocks/>
              </p:cNvSpPr>
              <p:nvPr/>
            </p:nvSpPr>
            <p:spPr bwMode="auto">
              <a:xfrm>
                <a:off x="1597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" name="Freeform 383"/>
              <p:cNvSpPr>
                <a:spLocks/>
              </p:cNvSpPr>
              <p:nvPr/>
            </p:nvSpPr>
            <p:spPr bwMode="auto">
              <a:xfrm>
                <a:off x="162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" name="Freeform 384"/>
              <p:cNvSpPr>
                <a:spLocks/>
              </p:cNvSpPr>
              <p:nvPr/>
            </p:nvSpPr>
            <p:spPr bwMode="auto">
              <a:xfrm>
                <a:off x="165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" name="Freeform 385"/>
              <p:cNvSpPr>
                <a:spLocks/>
              </p:cNvSpPr>
              <p:nvPr/>
            </p:nvSpPr>
            <p:spPr bwMode="auto">
              <a:xfrm>
                <a:off x="168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" name="Freeform 386"/>
              <p:cNvSpPr>
                <a:spLocks/>
              </p:cNvSpPr>
              <p:nvPr/>
            </p:nvSpPr>
            <p:spPr bwMode="auto">
              <a:xfrm>
                <a:off x="172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" name="Freeform 387"/>
              <p:cNvSpPr>
                <a:spLocks/>
              </p:cNvSpPr>
              <p:nvPr/>
            </p:nvSpPr>
            <p:spPr bwMode="auto">
              <a:xfrm>
                <a:off x="175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Freeform 388"/>
              <p:cNvSpPr>
                <a:spLocks/>
              </p:cNvSpPr>
              <p:nvPr/>
            </p:nvSpPr>
            <p:spPr bwMode="auto">
              <a:xfrm>
                <a:off x="178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Freeform 389"/>
              <p:cNvSpPr>
                <a:spLocks/>
              </p:cNvSpPr>
              <p:nvPr/>
            </p:nvSpPr>
            <p:spPr bwMode="auto">
              <a:xfrm>
                <a:off x="181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Freeform 390"/>
              <p:cNvSpPr>
                <a:spLocks/>
              </p:cNvSpPr>
              <p:nvPr/>
            </p:nvSpPr>
            <p:spPr bwMode="auto">
              <a:xfrm>
                <a:off x="184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Freeform 391"/>
              <p:cNvSpPr>
                <a:spLocks/>
              </p:cNvSpPr>
              <p:nvPr/>
            </p:nvSpPr>
            <p:spPr bwMode="auto">
              <a:xfrm>
                <a:off x="187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" name="Freeform 392"/>
              <p:cNvSpPr>
                <a:spLocks/>
              </p:cNvSpPr>
              <p:nvPr/>
            </p:nvSpPr>
            <p:spPr bwMode="auto">
              <a:xfrm>
                <a:off x="190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Freeform 393"/>
              <p:cNvSpPr>
                <a:spLocks/>
              </p:cNvSpPr>
              <p:nvPr/>
            </p:nvSpPr>
            <p:spPr bwMode="auto">
              <a:xfrm>
                <a:off x="1933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Freeform 394"/>
              <p:cNvSpPr>
                <a:spLocks/>
              </p:cNvSpPr>
              <p:nvPr/>
            </p:nvSpPr>
            <p:spPr bwMode="auto">
              <a:xfrm>
                <a:off x="196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Freeform 395"/>
              <p:cNvSpPr>
                <a:spLocks/>
              </p:cNvSpPr>
              <p:nvPr/>
            </p:nvSpPr>
            <p:spPr bwMode="auto">
              <a:xfrm>
                <a:off x="199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Freeform 396"/>
              <p:cNvSpPr>
                <a:spLocks/>
              </p:cNvSpPr>
              <p:nvPr/>
            </p:nvSpPr>
            <p:spPr bwMode="auto">
              <a:xfrm>
                <a:off x="202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3" name="Freeform 397"/>
              <p:cNvSpPr>
                <a:spLocks/>
              </p:cNvSpPr>
              <p:nvPr/>
            </p:nvSpPr>
            <p:spPr bwMode="auto">
              <a:xfrm>
                <a:off x="205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" name="Freeform 398"/>
              <p:cNvSpPr>
                <a:spLocks/>
              </p:cNvSpPr>
              <p:nvPr/>
            </p:nvSpPr>
            <p:spPr bwMode="auto">
              <a:xfrm>
                <a:off x="208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" name="Freeform 399"/>
              <p:cNvSpPr>
                <a:spLocks/>
              </p:cNvSpPr>
              <p:nvPr/>
            </p:nvSpPr>
            <p:spPr bwMode="auto">
              <a:xfrm>
                <a:off x="211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" name="Freeform 400"/>
              <p:cNvSpPr>
                <a:spLocks/>
              </p:cNvSpPr>
              <p:nvPr/>
            </p:nvSpPr>
            <p:spPr bwMode="auto">
              <a:xfrm>
                <a:off x="214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" name="Freeform 401"/>
              <p:cNvSpPr>
                <a:spLocks/>
              </p:cNvSpPr>
              <p:nvPr/>
            </p:nvSpPr>
            <p:spPr bwMode="auto">
              <a:xfrm>
                <a:off x="217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" name="Freeform 402"/>
              <p:cNvSpPr>
                <a:spLocks/>
              </p:cNvSpPr>
              <p:nvPr/>
            </p:nvSpPr>
            <p:spPr bwMode="auto">
              <a:xfrm>
                <a:off x="220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" name="Freeform 403"/>
              <p:cNvSpPr>
                <a:spLocks/>
              </p:cNvSpPr>
              <p:nvPr/>
            </p:nvSpPr>
            <p:spPr bwMode="auto">
              <a:xfrm>
                <a:off x="223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" name="Freeform 404"/>
              <p:cNvSpPr>
                <a:spLocks/>
              </p:cNvSpPr>
              <p:nvPr/>
            </p:nvSpPr>
            <p:spPr bwMode="auto">
              <a:xfrm>
                <a:off x="2270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" name="Freeform 405"/>
              <p:cNvSpPr>
                <a:spLocks/>
              </p:cNvSpPr>
              <p:nvPr/>
            </p:nvSpPr>
            <p:spPr bwMode="auto">
              <a:xfrm>
                <a:off x="230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" name="Freeform 406"/>
              <p:cNvSpPr>
                <a:spLocks/>
              </p:cNvSpPr>
              <p:nvPr/>
            </p:nvSpPr>
            <p:spPr bwMode="auto">
              <a:xfrm>
                <a:off x="233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" name="Freeform 407"/>
              <p:cNvSpPr>
                <a:spLocks/>
              </p:cNvSpPr>
              <p:nvPr/>
            </p:nvSpPr>
            <p:spPr bwMode="auto">
              <a:xfrm>
                <a:off x="236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" name="Freeform 408"/>
              <p:cNvSpPr>
                <a:spLocks/>
              </p:cNvSpPr>
              <p:nvPr/>
            </p:nvSpPr>
            <p:spPr bwMode="auto">
              <a:xfrm>
                <a:off x="239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" name="Freeform 409"/>
              <p:cNvSpPr>
                <a:spLocks/>
              </p:cNvSpPr>
              <p:nvPr/>
            </p:nvSpPr>
            <p:spPr bwMode="auto">
              <a:xfrm>
                <a:off x="2422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" name="Freeform 410"/>
              <p:cNvSpPr>
                <a:spLocks/>
              </p:cNvSpPr>
              <p:nvPr/>
            </p:nvSpPr>
            <p:spPr bwMode="auto">
              <a:xfrm>
                <a:off x="245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" name="Freeform 411"/>
              <p:cNvSpPr>
                <a:spLocks/>
              </p:cNvSpPr>
              <p:nvPr/>
            </p:nvSpPr>
            <p:spPr bwMode="auto">
              <a:xfrm>
                <a:off x="2484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" name="Freeform 412"/>
              <p:cNvSpPr>
                <a:spLocks/>
              </p:cNvSpPr>
              <p:nvPr/>
            </p:nvSpPr>
            <p:spPr bwMode="auto">
              <a:xfrm>
                <a:off x="251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" name="Freeform 413"/>
              <p:cNvSpPr>
                <a:spLocks/>
              </p:cNvSpPr>
              <p:nvPr/>
            </p:nvSpPr>
            <p:spPr bwMode="auto">
              <a:xfrm>
                <a:off x="254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6" name="Group 615"/>
            <p:cNvGrpSpPr>
              <a:grpSpLocks/>
            </p:cNvGrpSpPr>
            <p:nvPr/>
          </p:nvGrpSpPr>
          <p:grpSpPr bwMode="auto">
            <a:xfrm>
              <a:off x="3369472" y="1922023"/>
              <a:ext cx="2907660" cy="2984846"/>
              <a:chOff x="1353" y="1113"/>
              <a:chExt cx="2729" cy="2752"/>
            </a:xfrm>
          </p:grpSpPr>
          <p:sp>
            <p:nvSpPr>
              <p:cNvPr id="4070" name="Freeform 415"/>
              <p:cNvSpPr>
                <a:spLocks/>
              </p:cNvSpPr>
              <p:nvPr/>
            </p:nvSpPr>
            <p:spPr bwMode="auto">
              <a:xfrm>
                <a:off x="257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" name="Freeform 416"/>
              <p:cNvSpPr>
                <a:spLocks/>
              </p:cNvSpPr>
              <p:nvPr/>
            </p:nvSpPr>
            <p:spPr bwMode="auto">
              <a:xfrm>
                <a:off x="2606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" name="Freeform 417"/>
              <p:cNvSpPr>
                <a:spLocks/>
              </p:cNvSpPr>
              <p:nvPr/>
            </p:nvSpPr>
            <p:spPr bwMode="auto">
              <a:xfrm>
                <a:off x="263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" name="Freeform 418"/>
              <p:cNvSpPr>
                <a:spLocks/>
              </p:cNvSpPr>
              <p:nvPr/>
            </p:nvSpPr>
            <p:spPr bwMode="auto">
              <a:xfrm>
                <a:off x="2667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" name="Freeform 419"/>
              <p:cNvSpPr>
                <a:spLocks/>
              </p:cNvSpPr>
              <p:nvPr/>
            </p:nvSpPr>
            <p:spPr bwMode="auto">
              <a:xfrm>
                <a:off x="269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" name="Freeform 420"/>
              <p:cNvSpPr>
                <a:spLocks/>
              </p:cNvSpPr>
              <p:nvPr/>
            </p:nvSpPr>
            <p:spPr bwMode="auto">
              <a:xfrm>
                <a:off x="272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" name="Freeform 421"/>
              <p:cNvSpPr>
                <a:spLocks/>
              </p:cNvSpPr>
              <p:nvPr/>
            </p:nvSpPr>
            <p:spPr bwMode="auto">
              <a:xfrm>
                <a:off x="2759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" name="Freeform 422"/>
              <p:cNvSpPr>
                <a:spLocks/>
              </p:cNvSpPr>
              <p:nvPr/>
            </p:nvSpPr>
            <p:spPr bwMode="auto">
              <a:xfrm>
                <a:off x="279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" name="Freeform 423"/>
              <p:cNvSpPr>
                <a:spLocks/>
              </p:cNvSpPr>
              <p:nvPr/>
            </p:nvSpPr>
            <p:spPr bwMode="auto">
              <a:xfrm>
                <a:off x="282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9" name="Freeform 424"/>
              <p:cNvSpPr>
                <a:spLocks/>
              </p:cNvSpPr>
              <p:nvPr/>
            </p:nvSpPr>
            <p:spPr bwMode="auto">
              <a:xfrm>
                <a:off x="285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0" name="Freeform 425"/>
              <p:cNvSpPr>
                <a:spLocks/>
              </p:cNvSpPr>
              <p:nvPr/>
            </p:nvSpPr>
            <p:spPr bwMode="auto">
              <a:xfrm>
                <a:off x="288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1" name="Freeform 426"/>
              <p:cNvSpPr>
                <a:spLocks/>
              </p:cNvSpPr>
              <p:nvPr/>
            </p:nvSpPr>
            <p:spPr bwMode="auto">
              <a:xfrm>
                <a:off x="291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2" name="Freeform 427"/>
              <p:cNvSpPr>
                <a:spLocks/>
              </p:cNvSpPr>
              <p:nvPr/>
            </p:nvSpPr>
            <p:spPr bwMode="auto">
              <a:xfrm>
                <a:off x="294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3" name="Freeform 428"/>
              <p:cNvSpPr>
                <a:spLocks/>
              </p:cNvSpPr>
              <p:nvPr/>
            </p:nvSpPr>
            <p:spPr bwMode="auto">
              <a:xfrm>
                <a:off x="297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4" name="Freeform 429"/>
              <p:cNvSpPr>
                <a:spLocks/>
              </p:cNvSpPr>
              <p:nvPr/>
            </p:nvSpPr>
            <p:spPr bwMode="auto">
              <a:xfrm>
                <a:off x="300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" name="Freeform 430"/>
              <p:cNvSpPr>
                <a:spLocks/>
              </p:cNvSpPr>
              <p:nvPr/>
            </p:nvSpPr>
            <p:spPr bwMode="auto">
              <a:xfrm>
                <a:off x="303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" name="Freeform 431"/>
              <p:cNvSpPr>
                <a:spLocks/>
              </p:cNvSpPr>
              <p:nvPr/>
            </p:nvSpPr>
            <p:spPr bwMode="auto">
              <a:xfrm>
                <a:off x="3064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" name="Freeform 432"/>
              <p:cNvSpPr>
                <a:spLocks/>
              </p:cNvSpPr>
              <p:nvPr/>
            </p:nvSpPr>
            <p:spPr bwMode="auto">
              <a:xfrm>
                <a:off x="3095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" name="Freeform 433"/>
              <p:cNvSpPr>
                <a:spLocks/>
              </p:cNvSpPr>
              <p:nvPr/>
            </p:nvSpPr>
            <p:spPr bwMode="auto">
              <a:xfrm>
                <a:off x="312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9" name="Freeform 434"/>
              <p:cNvSpPr>
                <a:spLocks/>
              </p:cNvSpPr>
              <p:nvPr/>
            </p:nvSpPr>
            <p:spPr bwMode="auto">
              <a:xfrm>
                <a:off x="315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0" name="Freeform 435"/>
              <p:cNvSpPr>
                <a:spLocks/>
              </p:cNvSpPr>
              <p:nvPr/>
            </p:nvSpPr>
            <p:spPr bwMode="auto">
              <a:xfrm>
                <a:off x="318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1" name="Freeform 436"/>
              <p:cNvSpPr>
                <a:spLocks/>
              </p:cNvSpPr>
              <p:nvPr/>
            </p:nvSpPr>
            <p:spPr bwMode="auto">
              <a:xfrm>
                <a:off x="3217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2" name="Freeform 437"/>
              <p:cNvSpPr>
                <a:spLocks/>
              </p:cNvSpPr>
              <p:nvPr/>
            </p:nvSpPr>
            <p:spPr bwMode="auto">
              <a:xfrm>
                <a:off x="324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3" name="Freeform 438"/>
              <p:cNvSpPr>
                <a:spLocks/>
              </p:cNvSpPr>
              <p:nvPr/>
            </p:nvSpPr>
            <p:spPr bwMode="auto">
              <a:xfrm>
                <a:off x="327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4" name="Freeform 439"/>
              <p:cNvSpPr>
                <a:spLocks/>
              </p:cNvSpPr>
              <p:nvPr/>
            </p:nvSpPr>
            <p:spPr bwMode="auto">
              <a:xfrm>
                <a:off x="330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5" name="Freeform 440"/>
              <p:cNvSpPr>
                <a:spLocks/>
              </p:cNvSpPr>
              <p:nvPr/>
            </p:nvSpPr>
            <p:spPr bwMode="auto">
              <a:xfrm>
                <a:off x="334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" name="Freeform 441"/>
              <p:cNvSpPr>
                <a:spLocks/>
              </p:cNvSpPr>
              <p:nvPr/>
            </p:nvSpPr>
            <p:spPr bwMode="auto">
              <a:xfrm>
                <a:off x="337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" name="Freeform 442"/>
              <p:cNvSpPr>
                <a:spLocks/>
              </p:cNvSpPr>
              <p:nvPr/>
            </p:nvSpPr>
            <p:spPr bwMode="auto">
              <a:xfrm>
                <a:off x="340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" name="Freeform 443"/>
              <p:cNvSpPr>
                <a:spLocks/>
              </p:cNvSpPr>
              <p:nvPr/>
            </p:nvSpPr>
            <p:spPr bwMode="auto">
              <a:xfrm>
                <a:off x="3431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" name="Freeform 444"/>
              <p:cNvSpPr>
                <a:spLocks/>
              </p:cNvSpPr>
              <p:nvPr/>
            </p:nvSpPr>
            <p:spPr bwMode="auto">
              <a:xfrm>
                <a:off x="346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" name="Freeform 445"/>
              <p:cNvSpPr>
                <a:spLocks/>
              </p:cNvSpPr>
              <p:nvPr/>
            </p:nvSpPr>
            <p:spPr bwMode="auto">
              <a:xfrm>
                <a:off x="349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446"/>
              <p:cNvSpPr>
                <a:spLocks/>
              </p:cNvSpPr>
              <p:nvPr/>
            </p:nvSpPr>
            <p:spPr bwMode="auto">
              <a:xfrm>
                <a:off x="352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447"/>
              <p:cNvSpPr>
                <a:spLocks/>
              </p:cNvSpPr>
              <p:nvPr/>
            </p:nvSpPr>
            <p:spPr bwMode="auto">
              <a:xfrm>
                <a:off x="355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448"/>
              <p:cNvSpPr>
                <a:spLocks/>
              </p:cNvSpPr>
              <p:nvPr/>
            </p:nvSpPr>
            <p:spPr bwMode="auto">
              <a:xfrm>
                <a:off x="3584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449"/>
              <p:cNvSpPr>
                <a:spLocks/>
              </p:cNvSpPr>
              <p:nvPr/>
            </p:nvSpPr>
            <p:spPr bwMode="auto">
              <a:xfrm>
                <a:off x="361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450"/>
              <p:cNvSpPr>
                <a:spLocks/>
              </p:cNvSpPr>
              <p:nvPr/>
            </p:nvSpPr>
            <p:spPr bwMode="auto">
              <a:xfrm>
                <a:off x="364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451"/>
              <p:cNvSpPr>
                <a:spLocks/>
              </p:cNvSpPr>
              <p:nvPr/>
            </p:nvSpPr>
            <p:spPr bwMode="auto">
              <a:xfrm>
                <a:off x="367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452"/>
              <p:cNvSpPr>
                <a:spLocks/>
              </p:cNvSpPr>
              <p:nvPr/>
            </p:nvSpPr>
            <p:spPr bwMode="auto">
              <a:xfrm>
                <a:off x="370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453"/>
              <p:cNvSpPr>
                <a:spLocks/>
              </p:cNvSpPr>
              <p:nvPr/>
            </p:nvSpPr>
            <p:spPr bwMode="auto">
              <a:xfrm>
                <a:off x="373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454"/>
              <p:cNvSpPr>
                <a:spLocks/>
              </p:cNvSpPr>
              <p:nvPr/>
            </p:nvSpPr>
            <p:spPr bwMode="auto">
              <a:xfrm>
                <a:off x="376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455"/>
              <p:cNvSpPr>
                <a:spLocks/>
              </p:cNvSpPr>
              <p:nvPr/>
            </p:nvSpPr>
            <p:spPr bwMode="auto">
              <a:xfrm>
                <a:off x="379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456"/>
              <p:cNvSpPr>
                <a:spLocks/>
              </p:cNvSpPr>
              <p:nvPr/>
            </p:nvSpPr>
            <p:spPr bwMode="auto">
              <a:xfrm>
                <a:off x="382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457"/>
              <p:cNvSpPr>
                <a:spLocks/>
              </p:cNvSpPr>
              <p:nvPr/>
            </p:nvSpPr>
            <p:spPr bwMode="auto">
              <a:xfrm>
                <a:off x="385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458"/>
              <p:cNvSpPr>
                <a:spLocks/>
              </p:cNvSpPr>
              <p:nvPr/>
            </p:nvSpPr>
            <p:spPr bwMode="auto">
              <a:xfrm>
                <a:off x="389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459"/>
              <p:cNvSpPr>
                <a:spLocks/>
              </p:cNvSpPr>
              <p:nvPr/>
            </p:nvSpPr>
            <p:spPr bwMode="auto">
              <a:xfrm>
                <a:off x="3920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460"/>
              <p:cNvSpPr>
                <a:spLocks/>
              </p:cNvSpPr>
              <p:nvPr/>
            </p:nvSpPr>
            <p:spPr bwMode="auto">
              <a:xfrm>
                <a:off x="395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461"/>
              <p:cNvSpPr>
                <a:spLocks/>
              </p:cNvSpPr>
              <p:nvPr/>
            </p:nvSpPr>
            <p:spPr bwMode="auto">
              <a:xfrm>
                <a:off x="398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462"/>
              <p:cNvSpPr>
                <a:spLocks/>
              </p:cNvSpPr>
              <p:nvPr/>
            </p:nvSpPr>
            <p:spPr bwMode="auto">
              <a:xfrm>
                <a:off x="401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463"/>
              <p:cNvSpPr>
                <a:spLocks/>
              </p:cNvSpPr>
              <p:nvPr/>
            </p:nvSpPr>
            <p:spPr bwMode="auto">
              <a:xfrm>
                <a:off x="404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464"/>
              <p:cNvSpPr>
                <a:spLocks/>
              </p:cNvSpPr>
              <p:nvPr/>
            </p:nvSpPr>
            <p:spPr bwMode="auto">
              <a:xfrm>
                <a:off x="407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465"/>
              <p:cNvSpPr>
                <a:spLocks/>
              </p:cNvSpPr>
              <p:nvPr/>
            </p:nvSpPr>
            <p:spPr bwMode="auto">
              <a:xfrm>
                <a:off x="135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466"/>
              <p:cNvSpPr>
                <a:spLocks/>
              </p:cNvSpPr>
              <p:nvPr/>
            </p:nvSpPr>
            <p:spPr bwMode="auto">
              <a:xfrm>
                <a:off x="138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467"/>
              <p:cNvSpPr>
                <a:spLocks/>
              </p:cNvSpPr>
              <p:nvPr/>
            </p:nvSpPr>
            <p:spPr bwMode="auto">
              <a:xfrm>
                <a:off x="141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468"/>
              <p:cNvSpPr>
                <a:spLocks/>
              </p:cNvSpPr>
              <p:nvPr/>
            </p:nvSpPr>
            <p:spPr bwMode="auto">
              <a:xfrm>
                <a:off x="144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469"/>
              <p:cNvSpPr>
                <a:spLocks/>
              </p:cNvSpPr>
              <p:nvPr/>
            </p:nvSpPr>
            <p:spPr bwMode="auto">
              <a:xfrm>
                <a:off x="147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470"/>
              <p:cNvSpPr>
                <a:spLocks/>
              </p:cNvSpPr>
              <p:nvPr/>
            </p:nvSpPr>
            <p:spPr bwMode="auto">
              <a:xfrm>
                <a:off x="150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471"/>
              <p:cNvSpPr>
                <a:spLocks/>
              </p:cNvSpPr>
              <p:nvPr/>
            </p:nvSpPr>
            <p:spPr bwMode="auto">
              <a:xfrm>
                <a:off x="153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472"/>
              <p:cNvSpPr>
                <a:spLocks/>
              </p:cNvSpPr>
              <p:nvPr/>
            </p:nvSpPr>
            <p:spPr bwMode="auto">
              <a:xfrm>
                <a:off x="156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473"/>
              <p:cNvSpPr>
                <a:spLocks/>
              </p:cNvSpPr>
              <p:nvPr/>
            </p:nvSpPr>
            <p:spPr bwMode="auto">
              <a:xfrm>
                <a:off x="1597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474"/>
              <p:cNvSpPr>
                <a:spLocks/>
              </p:cNvSpPr>
              <p:nvPr/>
            </p:nvSpPr>
            <p:spPr bwMode="auto">
              <a:xfrm>
                <a:off x="162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475"/>
              <p:cNvSpPr>
                <a:spLocks/>
              </p:cNvSpPr>
              <p:nvPr/>
            </p:nvSpPr>
            <p:spPr bwMode="auto">
              <a:xfrm>
                <a:off x="165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476"/>
              <p:cNvSpPr>
                <a:spLocks/>
              </p:cNvSpPr>
              <p:nvPr/>
            </p:nvSpPr>
            <p:spPr bwMode="auto">
              <a:xfrm>
                <a:off x="168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477"/>
              <p:cNvSpPr>
                <a:spLocks/>
              </p:cNvSpPr>
              <p:nvPr/>
            </p:nvSpPr>
            <p:spPr bwMode="auto">
              <a:xfrm>
                <a:off x="172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478"/>
              <p:cNvSpPr>
                <a:spLocks/>
              </p:cNvSpPr>
              <p:nvPr/>
            </p:nvSpPr>
            <p:spPr bwMode="auto">
              <a:xfrm>
                <a:off x="175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479"/>
              <p:cNvSpPr>
                <a:spLocks/>
              </p:cNvSpPr>
              <p:nvPr/>
            </p:nvSpPr>
            <p:spPr bwMode="auto">
              <a:xfrm>
                <a:off x="178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480"/>
              <p:cNvSpPr>
                <a:spLocks/>
              </p:cNvSpPr>
              <p:nvPr/>
            </p:nvSpPr>
            <p:spPr bwMode="auto">
              <a:xfrm>
                <a:off x="181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81"/>
              <p:cNvSpPr>
                <a:spLocks/>
              </p:cNvSpPr>
              <p:nvPr/>
            </p:nvSpPr>
            <p:spPr bwMode="auto">
              <a:xfrm>
                <a:off x="184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82"/>
              <p:cNvSpPr>
                <a:spLocks/>
              </p:cNvSpPr>
              <p:nvPr/>
            </p:nvSpPr>
            <p:spPr bwMode="auto">
              <a:xfrm>
                <a:off x="187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83"/>
              <p:cNvSpPr>
                <a:spLocks/>
              </p:cNvSpPr>
              <p:nvPr/>
            </p:nvSpPr>
            <p:spPr bwMode="auto">
              <a:xfrm>
                <a:off x="190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84"/>
              <p:cNvSpPr>
                <a:spLocks/>
              </p:cNvSpPr>
              <p:nvPr/>
            </p:nvSpPr>
            <p:spPr bwMode="auto">
              <a:xfrm>
                <a:off x="1933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85"/>
              <p:cNvSpPr>
                <a:spLocks/>
              </p:cNvSpPr>
              <p:nvPr/>
            </p:nvSpPr>
            <p:spPr bwMode="auto">
              <a:xfrm>
                <a:off x="196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86"/>
              <p:cNvSpPr>
                <a:spLocks/>
              </p:cNvSpPr>
              <p:nvPr/>
            </p:nvSpPr>
            <p:spPr bwMode="auto">
              <a:xfrm>
                <a:off x="199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87"/>
              <p:cNvSpPr>
                <a:spLocks/>
              </p:cNvSpPr>
              <p:nvPr/>
            </p:nvSpPr>
            <p:spPr bwMode="auto">
              <a:xfrm>
                <a:off x="202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88"/>
              <p:cNvSpPr>
                <a:spLocks/>
              </p:cNvSpPr>
              <p:nvPr/>
            </p:nvSpPr>
            <p:spPr bwMode="auto">
              <a:xfrm>
                <a:off x="205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489"/>
              <p:cNvSpPr>
                <a:spLocks/>
              </p:cNvSpPr>
              <p:nvPr/>
            </p:nvSpPr>
            <p:spPr bwMode="auto">
              <a:xfrm>
                <a:off x="208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90"/>
              <p:cNvSpPr>
                <a:spLocks/>
              </p:cNvSpPr>
              <p:nvPr/>
            </p:nvSpPr>
            <p:spPr bwMode="auto">
              <a:xfrm>
                <a:off x="211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91"/>
              <p:cNvSpPr>
                <a:spLocks/>
              </p:cNvSpPr>
              <p:nvPr/>
            </p:nvSpPr>
            <p:spPr bwMode="auto">
              <a:xfrm>
                <a:off x="214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492"/>
              <p:cNvSpPr>
                <a:spLocks/>
              </p:cNvSpPr>
              <p:nvPr/>
            </p:nvSpPr>
            <p:spPr bwMode="auto">
              <a:xfrm>
                <a:off x="217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493"/>
              <p:cNvSpPr>
                <a:spLocks/>
              </p:cNvSpPr>
              <p:nvPr/>
            </p:nvSpPr>
            <p:spPr bwMode="auto">
              <a:xfrm>
                <a:off x="220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494"/>
              <p:cNvSpPr>
                <a:spLocks/>
              </p:cNvSpPr>
              <p:nvPr/>
            </p:nvSpPr>
            <p:spPr bwMode="auto">
              <a:xfrm>
                <a:off x="223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495"/>
              <p:cNvSpPr>
                <a:spLocks/>
              </p:cNvSpPr>
              <p:nvPr/>
            </p:nvSpPr>
            <p:spPr bwMode="auto">
              <a:xfrm>
                <a:off x="2270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496"/>
              <p:cNvSpPr>
                <a:spLocks/>
              </p:cNvSpPr>
              <p:nvPr/>
            </p:nvSpPr>
            <p:spPr bwMode="auto">
              <a:xfrm>
                <a:off x="230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497"/>
              <p:cNvSpPr>
                <a:spLocks/>
              </p:cNvSpPr>
              <p:nvPr/>
            </p:nvSpPr>
            <p:spPr bwMode="auto">
              <a:xfrm>
                <a:off x="233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498"/>
              <p:cNvSpPr>
                <a:spLocks/>
              </p:cNvSpPr>
              <p:nvPr/>
            </p:nvSpPr>
            <p:spPr bwMode="auto">
              <a:xfrm>
                <a:off x="236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499"/>
              <p:cNvSpPr>
                <a:spLocks/>
              </p:cNvSpPr>
              <p:nvPr/>
            </p:nvSpPr>
            <p:spPr bwMode="auto">
              <a:xfrm>
                <a:off x="239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500"/>
              <p:cNvSpPr>
                <a:spLocks/>
              </p:cNvSpPr>
              <p:nvPr/>
            </p:nvSpPr>
            <p:spPr bwMode="auto">
              <a:xfrm>
                <a:off x="2422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501"/>
              <p:cNvSpPr>
                <a:spLocks/>
              </p:cNvSpPr>
              <p:nvPr/>
            </p:nvSpPr>
            <p:spPr bwMode="auto">
              <a:xfrm>
                <a:off x="245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502"/>
              <p:cNvSpPr>
                <a:spLocks/>
              </p:cNvSpPr>
              <p:nvPr/>
            </p:nvSpPr>
            <p:spPr bwMode="auto">
              <a:xfrm>
                <a:off x="2484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503"/>
              <p:cNvSpPr>
                <a:spLocks/>
              </p:cNvSpPr>
              <p:nvPr/>
            </p:nvSpPr>
            <p:spPr bwMode="auto">
              <a:xfrm>
                <a:off x="251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504"/>
              <p:cNvSpPr>
                <a:spLocks/>
              </p:cNvSpPr>
              <p:nvPr/>
            </p:nvSpPr>
            <p:spPr bwMode="auto">
              <a:xfrm>
                <a:off x="254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505"/>
              <p:cNvSpPr>
                <a:spLocks/>
              </p:cNvSpPr>
              <p:nvPr/>
            </p:nvSpPr>
            <p:spPr bwMode="auto">
              <a:xfrm>
                <a:off x="257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506"/>
              <p:cNvSpPr>
                <a:spLocks/>
              </p:cNvSpPr>
              <p:nvPr/>
            </p:nvSpPr>
            <p:spPr bwMode="auto">
              <a:xfrm>
                <a:off x="2606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507"/>
              <p:cNvSpPr>
                <a:spLocks/>
              </p:cNvSpPr>
              <p:nvPr/>
            </p:nvSpPr>
            <p:spPr bwMode="auto">
              <a:xfrm>
                <a:off x="263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508"/>
              <p:cNvSpPr>
                <a:spLocks/>
              </p:cNvSpPr>
              <p:nvPr/>
            </p:nvSpPr>
            <p:spPr bwMode="auto">
              <a:xfrm>
                <a:off x="2667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509"/>
              <p:cNvSpPr>
                <a:spLocks/>
              </p:cNvSpPr>
              <p:nvPr/>
            </p:nvSpPr>
            <p:spPr bwMode="auto">
              <a:xfrm>
                <a:off x="269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Freeform 510"/>
              <p:cNvSpPr>
                <a:spLocks/>
              </p:cNvSpPr>
              <p:nvPr/>
            </p:nvSpPr>
            <p:spPr bwMode="auto">
              <a:xfrm>
                <a:off x="272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Freeform 511"/>
              <p:cNvSpPr>
                <a:spLocks/>
              </p:cNvSpPr>
              <p:nvPr/>
            </p:nvSpPr>
            <p:spPr bwMode="auto">
              <a:xfrm>
                <a:off x="2759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Freeform 512"/>
              <p:cNvSpPr>
                <a:spLocks/>
              </p:cNvSpPr>
              <p:nvPr/>
            </p:nvSpPr>
            <p:spPr bwMode="auto">
              <a:xfrm>
                <a:off x="279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Freeform 513"/>
              <p:cNvSpPr>
                <a:spLocks/>
              </p:cNvSpPr>
              <p:nvPr/>
            </p:nvSpPr>
            <p:spPr bwMode="auto">
              <a:xfrm>
                <a:off x="282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514"/>
              <p:cNvSpPr>
                <a:spLocks/>
              </p:cNvSpPr>
              <p:nvPr/>
            </p:nvSpPr>
            <p:spPr bwMode="auto">
              <a:xfrm>
                <a:off x="285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Freeform 515"/>
              <p:cNvSpPr>
                <a:spLocks/>
              </p:cNvSpPr>
              <p:nvPr/>
            </p:nvSpPr>
            <p:spPr bwMode="auto">
              <a:xfrm>
                <a:off x="288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Freeform 516"/>
              <p:cNvSpPr>
                <a:spLocks/>
              </p:cNvSpPr>
              <p:nvPr/>
            </p:nvSpPr>
            <p:spPr bwMode="auto">
              <a:xfrm>
                <a:off x="291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Freeform 517"/>
              <p:cNvSpPr>
                <a:spLocks/>
              </p:cNvSpPr>
              <p:nvPr/>
            </p:nvSpPr>
            <p:spPr bwMode="auto">
              <a:xfrm>
                <a:off x="294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518"/>
              <p:cNvSpPr>
                <a:spLocks/>
              </p:cNvSpPr>
              <p:nvPr/>
            </p:nvSpPr>
            <p:spPr bwMode="auto">
              <a:xfrm>
                <a:off x="297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519"/>
              <p:cNvSpPr>
                <a:spLocks/>
              </p:cNvSpPr>
              <p:nvPr/>
            </p:nvSpPr>
            <p:spPr bwMode="auto">
              <a:xfrm>
                <a:off x="300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520"/>
              <p:cNvSpPr>
                <a:spLocks/>
              </p:cNvSpPr>
              <p:nvPr/>
            </p:nvSpPr>
            <p:spPr bwMode="auto">
              <a:xfrm>
                <a:off x="303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521"/>
              <p:cNvSpPr>
                <a:spLocks/>
              </p:cNvSpPr>
              <p:nvPr/>
            </p:nvSpPr>
            <p:spPr bwMode="auto">
              <a:xfrm>
                <a:off x="3064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522"/>
              <p:cNvSpPr>
                <a:spLocks/>
              </p:cNvSpPr>
              <p:nvPr/>
            </p:nvSpPr>
            <p:spPr bwMode="auto">
              <a:xfrm>
                <a:off x="3095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523"/>
              <p:cNvSpPr>
                <a:spLocks/>
              </p:cNvSpPr>
              <p:nvPr/>
            </p:nvSpPr>
            <p:spPr bwMode="auto">
              <a:xfrm>
                <a:off x="312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524"/>
              <p:cNvSpPr>
                <a:spLocks/>
              </p:cNvSpPr>
              <p:nvPr/>
            </p:nvSpPr>
            <p:spPr bwMode="auto">
              <a:xfrm>
                <a:off x="315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525"/>
              <p:cNvSpPr>
                <a:spLocks/>
              </p:cNvSpPr>
              <p:nvPr/>
            </p:nvSpPr>
            <p:spPr bwMode="auto">
              <a:xfrm>
                <a:off x="318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526"/>
              <p:cNvSpPr>
                <a:spLocks/>
              </p:cNvSpPr>
              <p:nvPr/>
            </p:nvSpPr>
            <p:spPr bwMode="auto">
              <a:xfrm>
                <a:off x="3217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527"/>
              <p:cNvSpPr>
                <a:spLocks/>
              </p:cNvSpPr>
              <p:nvPr/>
            </p:nvSpPr>
            <p:spPr bwMode="auto">
              <a:xfrm>
                <a:off x="324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528"/>
              <p:cNvSpPr>
                <a:spLocks/>
              </p:cNvSpPr>
              <p:nvPr/>
            </p:nvSpPr>
            <p:spPr bwMode="auto">
              <a:xfrm>
                <a:off x="327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529"/>
              <p:cNvSpPr>
                <a:spLocks/>
              </p:cNvSpPr>
              <p:nvPr/>
            </p:nvSpPr>
            <p:spPr bwMode="auto">
              <a:xfrm>
                <a:off x="330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530"/>
              <p:cNvSpPr>
                <a:spLocks/>
              </p:cNvSpPr>
              <p:nvPr/>
            </p:nvSpPr>
            <p:spPr bwMode="auto">
              <a:xfrm>
                <a:off x="334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531"/>
              <p:cNvSpPr>
                <a:spLocks/>
              </p:cNvSpPr>
              <p:nvPr/>
            </p:nvSpPr>
            <p:spPr bwMode="auto">
              <a:xfrm>
                <a:off x="337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532"/>
              <p:cNvSpPr>
                <a:spLocks/>
              </p:cNvSpPr>
              <p:nvPr/>
            </p:nvSpPr>
            <p:spPr bwMode="auto">
              <a:xfrm>
                <a:off x="340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533"/>
              <p:cNvSpPr>
                <a:spLocks/>
              </p:cNvSpPr>
              <p:nvPr/>
            </p:nvSpPr>
            <p:spPr bwMode="auto">
              <a:xfrm>
                <a:off x="3431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534"/>
              <p:cNvSpPr>
                <a:spLocks/>
              </p:cNvSpPr>
              <p:nvPr/>
            </p:nvSpPr>
            <p:spPr bwMode="auto">
              <a:xfrm>
                <a:off x="346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Freeform 535"/>
              <p:cNvSpPr>
                <a:spLocks/>
              </p:cNvSpPr>
              <p:nvPr/>
            </p:nvSpPr>
            <p:spPr bwMode="auto">
              <a:xfrm>
                <a:off x="349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Freeform 536"/>
              <p:cNvSpPr>
                <a:spLocks/>
              </p:cNvSpPr>
              <p:nvPr/>
            </p:nvSpPr>
            <p:spPr bwMode="auto">
              <a:xfrm>
                <a:off x="352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Freeform 537"/>
              <p:cNvSpPr>
                <a:spLocks/>
              </p:cNvSpPr>
              <p:nvPr/>
            </p:nvSpPr>
            <p:spPr bwMode="auto">
              <a:xfrm>
                <a:off x="355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Freeform 538"/>
              <p:cNvSpPr>
                <a:spLocks/>
              </p:cNvSpPr>
              <p:nvPr/>
            </p:nvSpPr>
            <p:spPr bwMode="auto">
              <a:xfrm>
                <a:off x="3584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Freeform 539"/>
              <p:cNvSpPr>
                <a:spLocks/>
              </p:cNvSpPr>
              <p:nvPr/>
            </p:nvSpPr>
            <p:spPr bwMode="auto">
              <a:xfrm>
                <a:off x="361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Freeform 540"/>
              <p:cNvSpPr>
                <a:spLocks/>
              </p:cNvSpPr>
              <p:nvPr/>
            </p:nvSpPr>
            <p:spPr bwMode="auto">
              <a:xfrm>
                <a:off x="364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Freeform 541"/>
              <p:cNvSpPr>
                <a:spLocks/>
              </p:cNvSpPr>
              <p:nvPr/>
            </p:nvSpPr>
            <p:spPr bwMode="auto">
              <a:xfrm>
                <a:off x="367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542"/>
              <p:cNvSpPr>
                <a:spLocks/>
              </p:cNvSpPr>
              <p:nvPr/>
            </p:nvSpPr>
            <p:spPr bwMode="auto">
              <a:xfrm>
                <a:off x="370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Freeform 543"/>
              <p:cNvSpPr>
                <a:spLocks/>
              </p:cNvSpPr>
              <p:nvPr/>
            </p:nvSpPr>
            <p:spPr bwMode="auto">
              <a:xfrm>
                <a:off x="373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Freeform 544"/>
              <p:cNvSpPr>
                <a:spLocks/>
              </p:cNvSpPr>
              <p:nvPr/>
            </p:nvSpPr>
            <p:spPr bwMode="auto">
              <a:xfrm>
                <a:off x="376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Freeform 545"/>
              <p:cNvSpPr>
                <a:spLocks/>
              </p:cNvSpPr>
              <p:nvPr/>
            </p:nvSpPr>
            <p:spPr bwMode="auto">
              <a:xfrm>
                <a:off x="379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Freeform 546"/>
              <p:cNvSpPr>
                <a:spLocks/>
              </p:cNvSpPr>
              <p:nvPr/>
            </p:nvSpPr>
            <p:spPr bwMode="auto">
              <a:xfrm>
                <a:off x="382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Freeform 547"/>
              <p:cNvSpPr>
                <a:spLocks/>
              </p:cNvSpPr>
              <p:nvPr/>
            </p:nvSpPr>
            <p:spPr bwMode="auto">
              <a:xfrm>
                <a:off x="385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Freeform 548"/>
              <p:cNvSpPr>
                <a:spLocks/>
              </p:cNvSpPr>
              <p:nvPr/>
            </p:nvSpPr>
            <p:spPr bwMode="auto">
              <a:xfrm>
                <a:off x="389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Freeform 549"/>
              <p:cNvSpPr>
                <a:spLocks/>
              </p:cNvSpPr>
              <p:nvPr/>
            </p:nvSpPr>
            <p:spPr bwMode="auto">
              <a:xfrm>
                <a:off x="3920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550"/>
              <p:cNvSpPr>
                <a:spLocks/>
              </p:cNvSpPr>
              <p:nvPr/>
            </p:nvSpPr>
            <p:spPr bwMode="auto">
              <a:xfrm>
                <a:off x="395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551"/>
              <p:cNvSpPr>
                <a:spLocks/>
              </p:cNvSpPr>
              <p:nvPr/>
            </p:nvSpPr>
            <p:spPr bwMode="auto">
              <a:xfrm>
                <a:off x="398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552"/>
              <p:cNvSpPr>
                <a:spLocks/>
              </p:cNvSpPr>
              <p:nvPr/>
            </p:nvSpPr>
            <p:spPr bwMode="auto">
              <a:xfrm>
                <a:off x="401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553"/>
              <p:cNvSpPr>
                <a:spLocks/>
              </p:cNvSpPr>
              <p:nvPr/>
            </p:nvSpPr>
            <p:spPr bwMode="auto">
              <a:xfrm>
                <a:off x="404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554"/>
              <p:cNvSpPr>
                <a:spLocks/>
              </p:cNvSpPr>
              <p:nvPr/>
            </p:nvSpPr>
            <p:spPr bwMode="auto">
              <a:xfrm>
                <a:off x="407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555"/>
              <p:cNvSpPr>
                <a:spLocks/>
              </p:cNvSpPr>
              <p:nvPr/>
            </p:nvSpPr>
            <p:spPr bwMode="auto">
              <a:xfrm>
                <a:off x="135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556"/>
              <p:cNvSpPr>
                <a:spLocks/>
              </p:cNvSpPr>
              <p:nvPr/>
            </p:nvSpPr>
            <p:spPr bwMode="auto">
              <a:xfrm>
                <a:off x="138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557"/>
              <p:cNvSpPr>
                <a:spLocks/>
              </p:cNvSpPr>
              <p:nvPr/>
            </p:nvSpPr>
            <p:spPr bwMode="auto">
              <a:xfrm>
                <a:off x="141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558"/>
              <p:cNvSpPr>
                <a:spLocks/>
              </p:cNvSpPr>
              <p:nvPr/>
            </p:nvSpPr>
            <p:spPr bwMode="auto">
              <a:xfrm>
                <a:off x="144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Freeform 559"/>
              <p:cNvSpPr>
                <a:spLocks/>
              </p:cNvSpPr>
              <p:nvPr/>
            </p:nvSpPr>
            <p:spPr bwMode="auto">
              <a:xfrm>
                <a:off x="147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Freeform 560"/>
              <p:cNvSpPr>
                <a:spLocks/>
              </p:cNvSpPr>
              <p:nvPr/>
            </p:nvSpPr>
            <p:spPr bwMode="auto">
              <a:xfrm>
                <a:off x="150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Freeform 561"/>
              <p:cNvSpPr>
                <a:spLocks/>
              </p:cNvSpPr>
              <p:nvPr/>
            </p:nvSpPr>
            <p:spPr bwMode="auto">
              <a:xfrm>
                <a:off x="153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Freeform 562"/>
              <p:cNvSpPr>
                <a:spLocks/>
              </p:cNvSpPr>
              <p:nvPr/>
            </p:nvSpPr>
            <p:spPr bwMode="auto">
              <a:xfrm>
                <a:off x="156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Freeform 563"/>
              <p:cNvSpPr>
                <a:spLocks/>
              </p:cNvSpPr>
              <p:nvPr/>
            </p:nvSpPr>
            <p:spPr bwMode="auto">
              <a:xfrm>
                <a:off x="1597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Freeform 564"/>
              <p:cNvSpPr>
                <a:spLocks/>
              </p:cNvSpPr>
              <p:nvPr/>
            </p:nvSpPr>
            <p:spPr bwMode="auto">
              <a:xfrm>
                <a:off x="162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Freeform 565"/>
              <p:cNvSpPr>
                <a:spLocks/>
              </p:cNvSpPr>
              <p:nvPr/>
            </p:nvSpPr>
            <p:spPr bwMode="auto">
              <a:xfrm>
                <a:off x="165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566"/>
              <p:cNvSpPr>
                <a:spLocks/>
              </p:cNvSpPr>
              <p:nvPr/>
            </p:nvSpPr>
            <p:spPr bwMode="auto">
              <a:xfrm>
                <a:off x="168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Freeform 567"/>
              <p:cNvSpPr>
                <a:spLocks/>
              </p:cNvSpPr>
              <p:nvPr/>
            </p:nvSpPr>
            <p:spPr bwMode="auto">
              <a:xfrm>
                <a:off x="172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Freeform 568"/>
              <p:cNvSpPr>
                <a:spLocks/>
              </p:cNvSpPr>
              <p:nvPr/>
            </p:nvSpPr>
            <p:spPr bwMode="auto">
              <a:xfrm>
                <a:off x="175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Freeform 569"/>
              <p:cNvSpPr>
                <a:spLocks/>
              </p:cNvSpPr>
              <p:nvPr/>
            </p:nvSpPr>
            <p:spPr bwMode="auto">
              <a:xfrm>
                <a:off x="178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Freeform 570"/>
              <p:cNvSpPr>
                <a:spLocks/>
              </p:cNvSpPr>
              <p:nvPr/>
            </p:nvSpPr>
            <p:spPr bwMode="auto">
              <a:xfrm>
                <a:off x="181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Freeform 571"/>
              <p:cNvSpPr>
                <a:spLocks/>
              </p:cNvSpPr>
              <p:nvPr/>
            </p:nvSpPr>
            <p:spPr bwMode="auto">
              <a:xfrm>
                <a:off x="184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Freeform 572"/>
              <p:cNvSpPr>
                <a:spLocks/>
              </p:cNvSpPr>
              <p:nvPr/>
            </p:nvSpPr>
            <p:spPr bwMode="auto">
              <a:xfrm>
                <a:off x="187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Freeform 573"/>
              <p:cNvSpPr>
                <a:spLocks/>
              </p:cNvSpPr>
              <p:nvPr/>
            </p:nvSpPr>
            <p:spPr bwMode="auto">
              <a:xfrm>
                <a:off x="190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574"/>
              <p:cNvSpPr>
                <a:spLocks/>
              </p:cNvSpPr>
              <p:nvPr/>
            </p:nvSpPr>
            <p:spPr bwMode="auto">
              <a:xfrm>
                <a:off x="1933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Freeform 575"/>
              <p:cNvSpPr>
                <a:spLocks/>
              </p:cNvSpPr>
              <p:nvPr/>
            </p:nvSpPr>
            <p:spPr bwMode="auto">
              <a:xfrm>
                <a:off x="196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Freeform 576"/>
              <p:cNvSpPr>
                <a:spLocks/>
              </p:cNvSpPr>
              <p:nvPr/>
            </p:nvSpPr>
            <p:spPr bwMode="auto">
              <a:xfrm>
                <a:off x="199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Freeform 577"/>
              <p:cNvSpPr>
                <a:spLocks/>
              </p:cNvSpPr>
              <p:nvPr/>
            </p:nvSpPr>
            <p:spPr bwMode="auto">
              <a:xfrm>
                <a:off x="202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Freeform 578"/>
              <p:cNvSpPr>
                <a:spLocks/>
              </p:cNvSpPr>
              <p:nvPr/>
            </p:nvSpPr>
            <p:spPr bwMode="auto">
              <a:xfrm>
                <a:off x="205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Freeform 579"/>
              <p:cNvSpPr>
                <a:spLocks/>
              </p:cNvSpPr>
              <p:nvPr/>
            </p:nvSpPr>
            <p:spPr bwMode="auto">
              <a:xfrm>
                <a:off x="208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580"/>
              <p:cNvSpPr>
                <a:spLocks/>
              </p:cNvSpPr>
              <p:nvPr/>
            </p:nvSpPr>
            <p:spPr bwMode="auto">
              <a:xfrm>
                <a:off x="211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581"/>
              <p:cNvSpPr>
                <a:spLocks/>
              </p:cNvSpPr>
              <p:nvPr/>
            </p:nvSpPr>
            <p:spPr bwMode="auto">
              <a:xfrm>
                <a:off x="214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582"/>
              <p:cNvSpPr>
                <a:spLocks/>
              </p:cNvSpPr>
              <p:nvPr/>
            </p:nvSpPr>
            <p:spPr bwMode="auto">
              <a:xfrm>
                <a:off x="217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583"/>
              <p:cNvSpPr>
                <a:spLocks/>
              </p:cNvSpPr>
              <p:nvPr/>
            </p:nvSpPr>
            <p:spPr bwMode="auto">
              <a:xfrm>
                <a:off x="220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584"/>
              <p:cNvSpPr>
                <a:spLocks/>
              </p:cNvSpPr>
              <p:nvPr/>
            </p:nvSpPr>
            <p:spPr bwMode="auto">
              <a:xfrm>
                <a:off x="223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585"/>
              <p:cNvSpPr>
                <a:spLocks/>
              </p:cNvSpPr>
              <p:nvPr/>
            </p:nvSpPr>
            <p:spPr bwMode="auto">
              <a:xfrm>
                <a:off x="2270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586"/>
              <p:cNvSpPr>
                <a:spLocks/>
              </p:cNvSpPr>
              <p:nvPr/>
            </p:nvSpPr>
            <p:spPr bwMode="auto">
              <a:xfrm>
                <a:off x="230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587"/>
              <p:cNvSpPr>
                <a:spLocks/>
              </p:cNvSpPr>
              <p:nvPr/>
            </p:nvSpPr>
            <p:spPr bwMode="auto">
              <a:xfrm>
                <a:off x="233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Freeform 588"/>
              <p:cNvSpPr>
                <a:spLocks/>
              </p:cNvSpPr>
              <p:nvPr/>
            </p:nvSpPr>
            <p:spPr bwMode="auto">
              <a:xfrm>
                <a:off x="236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Freeform 589"/>
              <p:cNvSpPr>
                <a:spLocks/>
              </p:cNvSpPr>
              <p:nvPr/>
            </p:nvSpPr>
            <p:spPr bwMode="auto">
              <a:xfrm>
                <a:off x="239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Freeform 590"/>
              <p:cNvSpPr>
                <a:spLocks/>
              </p:cNvSpPr>
              <p:nvPr/>
            </p:nvSpPr>
            <p:spPr bwMode="auto">
              <a:xfrm>
                <a:off x="2422" y="38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591"/>
              <p:cNvSpPr>
                <a:spLocks/>
              </p:cNvSpPr>
              <p:nvPr/>
            </p:nvSpPr>
            <p:spPr bwMode="auto">
              <a:xfrm>
                <a:off x="245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592"/>
              <p:cNvSpPr>
                <a:spLocks/>
              </p:cNvSpPr>
              <p:nvPr/>
            </p:nvSpPr>
            <p:spPr bwMode="auto">
              <a:xfrm>
                <a:off x="2484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Freeform 593"/>
              <p:cNvSpPr>
                <a:spLocks/>
              </p:cNvSpPr>
              <p:nvPr/>
            </p:nvSpPr>
            <p:spPr bwMode="auto">
              <a:xfrm>
                <a:off x="251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Freeform 594"/>
              <p:cNvSpPr>
                <a:spLocks/>
              </p:cNvSpPr>
              <p:nvPr/>
            </p:nvSpPr>
            <p:spPr bwMode="auto">
              <a:xfrm>
                <a:off x="2545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595"/>
              <p:cNvSpPr>
                <a:spLocks/>
              </p:cNvSpPr>
              <p:nvPr/>
            </p:nvSpPr>
            <p:spPr bwMode="auto">
              <a:xfrm>
                <a:off x="257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596"/>
              <p:cNvSpPr>
                <a:spLocks/>
              </p:cNvSpPr>
              <p:nvPr/>
            </p:nvSpPr>
            <p:spPr bwMode="auto">
              <a:xfrm>
                <a:off x="2606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Freeform 597"/>
              <p:cNvSpPr>
                <a:spLocks/>
              </p:cNvSpPr>
              <p:nvPr/>
            </p:nvSpPr>
            <p:spPr bwMode="auto">
              <a:xfrm>
                <a:off x="263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Freeform 598"/>
              <p:cNvSpPr>
                <a:spLocks/>
              </p:cNvSpPr>
              <p:nvPr/>
            </p:nvSpPr>
            <p:spPr bwMode="auto">
              <a:xfrm>
                <a:off x="2667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Freeform 599"/>
              <p:cNvSpPr>
                <a:spLocks/>
              </p:cNvSpPr>
              <p:nvPr/>
            </p:nvSpPr>
            <p:spPr bwMode="auto">
              <a:xfrm>
                <a:off x="269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Freeform 600"/>
              <p:cNvSpPr>
                <a:spLocks/>
              </p:cNvSpPr>
              <p:nvPr/>
            </p:nvSpPr>
            <p:spPr bwMode="auto">
              <a:xfrm>
                <a:off x="272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Freeform 601"/>
              <p:cNvSpPr>
                <a:spLocks/>
              </p:cNvSpPr>
              <p:nvPr/>
            </p:nvSpPr>
            <p:spPr bwMode="auto">
              <a:xfrm>
                <a:off x="2759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Freeform 602"/>
              <p:cNvSpPr>
                <a:spLocks/>
              </p:cNvSpPr>
              <p:nvPr/>
            </p:nvSpPr>
            <p:spPr bwMode="auto">
              <a:xfrm>
                <a:off x="279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Freeform 603"/>
              <p:cNvSpPr>
                <a:spLocks/>
              </p:cNvSpPr>
              <p:nvPr/>
            </p:nvSpPr>
            <p:spPr bwMode="auto">
              <a:xfrm>
                <a:off x="282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Freeform 604"/>
              <p:cNvSpPr>
                <a:spLocks/>
              </p:cNvSpPr>
              <p:nvPr/>
            </p:nvSpPr>
            <p:spPr bwMode="auto">
              <a:xfrm>
                <a:off x="285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Freeform 605"/>
              <p:cNvSpPr>
                <a:spLocks/>
              </p:cNvSpPr>
              <p:nvPr/>
            </p:nvSpPr>
            <p:spPr bwMode="auto">
              <a:xfrm>
                <a:off x="288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606"/>
              <p:cNvSpPr>
                <a:spLocks/>
              </p:cNvSpPr>
              <p:nvPr/>
            </p:nvSpPr>
            <p:spPr bwMode="auto">
              <a:xfrm>
                <a:off x="291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607"/>
              <p:cNvSpPr>
                <a:spLocks/>
              </p:cNvSpPr>
              <p:nvPr/>
            </p:nvSpPr>
            <p:spPr bwMode="auto">
              <a:xfrm>
                <a:off x="294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608"/>
              <p:cNvSpPr>
                <a:spLocks/>
              </p:cNvSpPr>
              <p:nvPr/>
            </p:nvSpPr>
            <p:spPr bwMode="auto">
              <a:xfrm>
                <a:off x="297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Freeform 609"/>
              <p:cNvSpPr>
                <a:spLocks/>
              </p:cNvSpPr>
              <p:nvPr/>
            </p:nvSpPr>
            <p:spPr bwMode="auto">
              <a:xfrm>
                <a:off x="300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Freeform 610"/>
              <p:cNvSpPr>
                <a:spLocks/>
              </p:cNvSpPr>
              <p:nvPr/>
            </p:nvSpPr>
            <p:spPr bwMode="auto">
              <a:xfrm>
                <a:off x="3034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Freeform 611"/>
              <p:cNvSpPr>
                <a:spLocks/>
              </p:cNvSpPr>
              <p:nvPr/>
            </p:nvSpPr>
            <p:spPr bwMode="auto">
              <a:xfrm>
                <a:off x="3064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Freeform 612"/>
              <p:cNvSpPr>
                <a:spLocks/>
              </p:cNvSpPr>
              <p:nvPr/>
            </p:nvSpPr>
            <p:spPr bwMode="auto">
              <a:xfrm>
                <a:off x="3095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Freeform 613"/>
              <p:cNvSpPr>
                <a:spLocks/>
              </p:cNvSpPr>
              <p:nvPr/>
            </p:nvSpPr>
            <p:spPr bwMode="auto">
              <a:xfrm>
                <a:off x="312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614"/>
              <p:cNvSpPr>
                <a:spLocks/>
              </p:cNvSpPr>
              <p:nvPr/>
            </p:nvSpPr>
            <p:spPr bwMode="auto">
              <a:xfrm>
                <a:off x="315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7" name="Group 816"/>
            <p:cNvGrpSpPr>
              <a:grpSpLocks/>
            </p:cNvGrpSpPr>
            <p:nvPr/>
          </p:nvGrpSpPr>
          <p:grpSpPr bwMode="auto">
            <a:xfrm>
              <a:off x="3369472" y="3712713"/>
              <a:ext cx="2907660" cy="1194155"/>
              <a:chOff x="1353" y="2764"/>
              <a:chExt cx="2729" cy="1101"/>
            </a:xfrm>
          </p:grpSpPr>
          <p:sp>
            <p:nvSpPr>
              <p:cNvPr id="3870" name="Freeform 616"/>
              <p:cNvSpPr>
                <a:spLocks/>
              </p:cNvSpPr>
              <p:nvPr/>
            </p:nvSpPr>
            <p:spPr bwMode="auto">
              <a:xfrm>
                <a:off x="318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" name="Freeform 617"/>
              <p:cNvSpPr>
                <a:spLocks/>
              </p:cNvSpPr>
              <p:nvPr/>
            </p:nvSpPr>
            <p:spPr bwMode="auto">
              <a:xfrm>
                <a:off x="3217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" name="Freeform 618"/>
              <p:cNvSpPr>
                <a:spLocks/>
              </p:cNvSpPr>
              <p:nvPr/>
            </p:nvSpPr>
            <p:spPr bwMode="auto">
              <a:xfrm>
                <a:off x="324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" name="Freeform 619"/>
              <p:cNvSpPr>
                <a:spLocks/>
              </p:cNvSpPr>
              <p:nvPr/>
            </p:nvSpPr>
            <p:spPr bwMode="auto">
              <a:xfrm>
                <a:off x="327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" name="Freeform 620"/>
              <p:cNvSpPr>
                <a:spLocks/>
              </p:cNvSpPr>
              <p:nvPr/>
            </p:nvSpPr>
            <p:spPr bwMode="auto">
              <a:xfrm>
                <a:off x="330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5" name="Freeform 621"/>
              <p:cNvSpPr>
                <a:spLocks/>
              </p:cNvSpPr>
              <p:nvPr/>
            </p:nvSpPr>
            <p:spPr bwMode="auto">
              <a:xfrm>
                <a:off x="334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6" name="Freeform 622"/>
              <p:cNvSpPr>
                <a:spLocks/>
              </p:cNvSpPr>
              <p:nvPr/>
            </p:nvSpPr>
            <p:spPr bwMode="auto">
              <a:xfrm>
                <a:off x="3370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7" name="Freeform 623"/>
              <p:cNvSpPr>
                <a:spLocks/>
              </p:cNvSpPr>
              <p:nvPr/>
            </p:nvSpPr>
            <p:spPr bwMode="auto">
              <a:xfrm>
                <a:off x="3401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8" name="Freeform 624"/>
              <p:cNvSpPr>
                <a:spLocks/>
              </p:cNvSpPr>
              <p:nvPr/>
            </p:nvSpPr>
            <p:spPr bwMode="auto">
              <a:xfrm>
                <a:off x="3431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9" name="Freeform 625"/>
              <p:cNvSpPr>
                <a:spLocks/>
              </p:cNvSpPr>
              <p:nvPr/>
            </p:nvSpPr>
            <p:spPr bwMode="auto">
              <a:xfrm>
                <a:off x="346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0" name="Freeform 626"/>
              <p:cNvSpPr>
                <a:spLocks/>
              </p:cNvSpPr>
              <p:nvPr/>
            </p:nvSpPr>
            <p:spPr bwMode="auto">
              <a:xfrm>
                <a:off x="349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" name="Freeform 627"/>
              <p:cNvSpPr>
                <a:spLocks/>
              </p:cNvSpPr>
              <p:nvPr/>
            </p:nvSpPr>
            <p:spPr bwMode="auto">
              <a:xfrm>
                <a:off x="352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" name="Freeform 628"/>
              <p:cNvSpPr>
                <a:spLocks/>
              </p:cNvSpPr>
              <p:nvPr/>
            </p:nvSpPr>
            <p:spPr bwMode="auto">
              <a:xfrm>
                <a:off x="3553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3" name="Freeform 629"/>
              <p:cNvSpPr>
                <a:spLocks/>
              </p:cNvSpPr>
              <p:nvPr/>
            </p:nvSpPr>
            <p:spPr bwMode="auto">
              <a:xfrm>
                <a:off x="3584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4" name="Freeform 630"/>
              <p:cNvSpPr>
                <a:spLocks/>
              </p:cNvSpPr>
              <p:nvPr/>
            </p:nvSpPr>
            <p:spPr bwMode="auto">
              <a:xfrm>
                <a:off x="3615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5" name="Freeform 631"/>
              <p:cNvSpPr>
                <a:spLocks/>
              </p:cNvSpPr>
              <p:nvPr/>
            </p:nvSpPr>
            <p:spPr bwMode="auto">
              <a:xfrm>
                <a:off x="364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6" name="Freeform 632"/>
              <p:cNvSpPr>
                <a:spLocks/>
              </p:cNvSpPr>
              <p:nvPr/>
            </p:nvSpPr>
            <p:spPr bwMode="auto">
              <a:xfrm>
                <a:off x="3676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7" name="Freeform 633"/>
              <p:cNvSpPr>
                <a:spLocks/>
              </p:cNvSpPr>
              <p:nvPr/>
            </p:nvSpPr>
            <p:spPr bwMode="auto">
              <a:xfrm>
                <a:off x="3706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8" name="Freeform 634"/>
              <p:cNvSpPr>
                <a:spLocks/>
              </p:cNvSpPr>
              <p:nvPr/>
            </p:nvSpPr>
            <p:spPr bwMode="auto">
              <a:xfrm>
                <a:off x="3737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9" name="Freeform 635"/>
              <p:cNvSpPr>
                <a:spLocks/>
              </p:cNvSpPr>
              <p:nvPr/>
            </p:nvSpPr>
            <p:spPr bwMode="auto">
              <a:xfrm>
                <a:off x="3768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0" name="Freeform 636"/>
              <p:cNvSpPr>
                <a:spLocks/>
              </p:cNvSpPr>
              <p:nvPr/>
            </p:nvSpPr>
            <p:spPr bwMode="auto">
              <a:xfrm>
                <a:off x="3798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" name="Freeform 637"/>
              <p:cNvSpPr>
                <a:spLocks/>
              </p:cNvSpPr>
              <p:nvPr/>
            </p:nvSpPr>
            <p:spPr bwMode="auto">
              <a:xfrm>
                <a:off x="3829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" name="Freeform 638"/>
              <p:cNvSpPr>
                <a:spLocks/>
              </p:cNvSpPr>
              <p:nvPr/>
            </p:nvSpPr>
            <p:spPr bwMode="auto">
              <a:xfrm>
                <a:off x="3859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" name="Freeform 639"/>
              <p:cNvSpPr>
                <a:spLocks/>
              </p:cNvSpPr>
              <p:nvPr/>
            </p:nvSpPr>
            <p:spPr bwMode="auto">
              <a:xfrm>
                <a:off x="3890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" name="Freeform 640"/>
              <p:cNvSpPr>
                <a:spLocks/>
              </p:cNvSpPr>
              <p:nvPr/>
            </p:nvSpPr>
            <p:spPr bwMode="auto">
              <a:xfrm>
                <a:off x="3920" y="38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" name="Freeform 641"/>
              <p:cNvSpPr>
                <a:spLocks/>
              </p:cNvSpPr>
              <p:nvPr/>
            </p:nvSpPr>
            <p:spPr bwMode="auto">
              <a:xfrm>
                <a:off x="3951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" name="Freeform 642"/>
              <p:cNvSpPr>
                <a:spLocks/>
              </p:cNvSpPr>
              <p:nvPr/>
            </p:nvSpPr>
            <p:spPr bwMode="auto">
              <a:xfrm>
                <a:off x="398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" name="Freeform 643"/>
              <p:cNvSpPr>
                <a:spLocks/>
              </p:cNvSpPr>
              <p:nvPr/>
            </p:nvSpPr>
            <p:spPr bwMode="auto">
              <a:xfrm>
                <a:off x="4012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" name="Freeform 644"/>
              <p:cNvSpPr>
                <a:spLocks/>
              </p:cNvSpPr>
              <p:nvPr/>
            </p:nvSpPr>
            <p:spPr bwMode="auto">
              <a:xfrm>
                <a:off x="4042" y="38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" name="Freeform 645"/>
              <p:cNvSpPr>
                <a:spLocks/>
              </p:cNvSpPr>
              <p:nvPr/>
            </p:nvSpPr>
            <p:spPr bwMode="auto">
              <a:xfrm>
                <a:off x="4073" y="38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" name="Freeform 646"/>
              <p:cNvSpPr>
                <a:spLocks/>
              </p:cNvSpPr>
              <p:nvPr/>
            </p:nvSpPr>
            <p:spPr bwMode="auto">
              <a:xfrm>
                <a:off x="135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" name="Freeform 647"/>
              <p:cNvSpPr>
                <a:spLocks/>
              </p:cNvSpPr>
              <p:nvPr/>
            </p:nvSpPr>
            <p:spPr bwMode="auto">
              <a:xfrm>
                <a:off x="138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" name="Freeform 648"/>
              <p:cNvSpPr>
                <a:spLocks/>
              </p:cNvSpPr>
              <p:nvPr/>
            </p:nvSpPr>
            <p:spPr bwMode="auto">
              <a:xfrm>
                <a:off x="141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" name="Freeform 649"/>
              <p:cNvSpPr>
                <a:spLocks/>
              </p:cNvSpPr>
              <p:nvPr/>
            </p:nvSpPr>
            <p:spPr bwMode="auto">
              <a:xfrm>
                <a:off x="144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" name="Freeform 650"/>
              <p:cNvSpPr>
                <a:spLocks/>
              </p:cNvSpPr>
              <p:nvPr/>
            </p:nvSpPr>
            <p:spPr bwMode="auto">
              <a:xfrm>
                <a:off x="147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" name="Freeform 651"/>
              <p:cNvSpPr>
                <a:spLocks/>
              </p:cNvSpPr>
              <p:nvPr/>
            </p:nvSpPr>
            <p:spPr bwMode="auto">
              <a:xfrm>
                <a:off x="150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" name="Freeform 652"/>
              <p:cNvSpPr>
                <a:spLocks/>
              </p:cNvSpPr>
              <p:nvPr/>
            </p:nvSpPr>
            <p:spPr bwMode="auto">
              <a:xfrm>
                <a:off x="153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" name="Freeform 653"/>
              <p:cNvSpPr>
                <a:spLocks/>
              </p:cNvSpPr>
              <p:nvPr/>
            </p:nvSpPr>
            <p:spPr bwMode="auto">
              <a:xfrm>
                <a:off x="156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" name="Freeform 654"/>
              <p:cNvSpPr>
                <a:spLocks/>
              </p:cNvSpPr>
              <p:nvPr/>
            </p:nvSpPr>
            <p:spPr bwMode="auto">
              <a:xfrm>
                <a:off x="1597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" name="Freeform 655"/>
              <p:cNvSpPr>
                <a:spLocks/>
              </p:cNvSpPr>
              <p:nvPr/>
            </p:nvSpPr>
            <p:spPr bwMode="auto">
              <a:xfrm>
                <a:off x="162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" name="Freeform 656"/>
              <p:cNvSpPr>
                <a:spLocks/>
              </p:cNvSpPr>
              <p:nvPr/>
            </p:nvSpPr>
            <p:spPr bwMode="auto">
              <a:xfrm>
                <a:off x="165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" name="Freeform 657"/>
              <p:cNvSpPr>
                <a:spLocks/>
              </p:cNvSpPr>
              <p:nvPr/>
            </p:nvSpPr>
            <p:spPr bwMode="auto">
              <a:xfrm>
                <a:off x="168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" name="Freeform 658"/>
              <p:cNvSpPr>
                <a:spLocks/>
              </p:cNvSpPr>
              <p:nvPr/>
            </p:nvSpPr>
            <p:spPr bwMode="auto">
              <a:xfrm>
                <a:off x="172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" name="Freeform 659"/>
              <p:cNvSpPr>
                <a:spLocks/>
              </p:cNvSpPr>
              <p:nvPr/>
            </p:nvSpPr>
            <p:spPr bwMode="auto">
              <a:xfrm>
                <a:off x="175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" name="Freeform 660"/>
              <p:cNvSpPr>
                <a:spLocks/>
              </p:cNvSpPr>
              <p:nvPr/>
            </p:nvSpPr>
            <p:spPr bwMode="auto">
              <a:xfrm>
                <a:off x="178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" name="Freeform 661"/>
              <p:cNvSpPr>
                <a:spLocks/>
              </p:cNvSpPr>
              <p:nvPr/>
            </p:nvSpPr>
            <p:spPr bwMode="auto">
              <a:xfrm>
                <a:off x="181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" name="Freeform 662"/>
              <p:cNvSpPr>
                <a:spLocks/>
              </p:cNvSpPr>
              <p:nvPr/>
            </p:nvSpPr>
            <p:spPr bwMode="auto">
              <a:xfrm>
                <a:off x="184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" name="Freeform 663"/>
              <p:cNvSpPr>
                <a:spLocks/>
              </p:cNvSpPr>
              <p:nvPr/>
            </p:nvSpPr>
            <p:spPr bwMode="auto">
              <a:xfrm>
                <a:off x="187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" name="Freeform 664"/>
              <p:cNvSpPr>
                <a:spLocks/>
              </p:cNvSpPr>
              <p:nvPr/>
            </p:nvSpPr>
            <p:spPr bwMode="auto">
              <a:xfrm>
                <a:off x="190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" name="Freeform 665"/>
              <p:cNvSpPr>
                <a:spLocks/>
              </p:cNvSpPr>
              <p:nvPr/>
            </p:nvSpPr>
            <p:spPr bwMode="auto">
              <a:xfrm>
                <a:off x="1933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" name="Freeform 666"/>
              <p:cNvSpPr>
                <a:spLocks/>
              </p:cNvSpPr>
              <p:nvPr/>
            </p:nvSpPr>
            <p:spPr bwMode="auto">
              <a:xfrm>
                <a:off x="196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" name="Freeform 667"/>
              <p:cNvSpPr>
                <a:spLocks/>
              </p:cNvSpPr>
              <p:nvPr/>
            </p:nvSpPr>
            <p:spPr bwMode="auto">
              <a:xfrm>
                <a:off x="199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" name="Freeform 668"/>
              <p:cNvSpPr>
                <a:spLocks/>
              </p:cNvSpPr>
              <p:nvPr/>
            </p:nvSpPr>
            <p:spPr bwMode="auto">
              <a:xfrm>
                <a:off x="202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" name="Freeform 669"/>
              <p:cNvSpPr>
                <a:spLocks/>
              </p:cNvSpPr>
              <p:nvPr/>
            </p:nvSpPr>
            <p:spPr bwMode="auto">
              <a:xfrm>
                <a:off x="205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" name="Freeform 670"/>
              <p:cNvSpPr>
                <a:spLocks/>
              </p:cNvSpPr>
              <p:nvPr/>
            </p:nvSpPr>
            <p:spPr bwMode="auto">
              <a:xfrm>
                <a:off x="208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" name="Freeform 671"/>
              <p:cNvSpPr>
                <a:spLocks/>
              </p:cNvSpPr>
              <p:nvPr/>
            </p:nvSpPr>
            <p:spPr bwMode="auto">
              <a:xfrm>
                <a:off x="211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" name="Freeform 672"/>
              <p:cNvSpPr>
                <a:spLocks/>
              </p:cNvSpPr>
              <p:nvPr/>
            </p:nvSpPr>
            <p:spPr bwMode="auto">
              <a:xfrm>
                <a:off x="214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" name="Freeform 673"/>
              <p:cNvSpPr>
                <a:spLocks/>
              </p:cNvSpPr>
              <p:nvPr/>
            </p:nvSpPr>
            <p:spPr bwMode="auto">
              <a:xfrm>
                <a:off x="217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" name="Freeform 674"/>
              <p:cNvSpPr>
                <a:spLocks/>
              </p:cNvSpPr>
              <p:nvPr/>
            </p:nvSpPr>
            <p:spPr bwMode="auto">
              <a:xfrm>
                <a:off x="220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" name="Freeform 675"/>
              <p:cNvSpPr>
                <a:spLocks/>
              </p:cNvSpPr>
              <p:nvPr/>
            </p:nvSpPr>
            <p:spPr bwMode="auto">
              <a:xfrm>
                <a:off x="223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" name="Freeform 676"/>
              <p:cNvSpPr>
                <a:spLocks/>
              </p:cNvSpPr>
              <p:nvPr/>
            </p:nvSpPr>
            <p:spPr bwMode="auto">
              <a:xfrm>
                <a:off x="2270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" name="Freeform 677"/>
              <p:cNvSpPr>
                <a:spLocks/>
              </p:cNvSpPr>
              <p:nvPr/>
            </p:nvSpPr>
            <p:spPr bwMode="auto">
              <a:xfrm>
                <a:off x="230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" name="Freeform 678"/>
              <p:cNvSpPr>
                <a:spLocks/>
              </p:cNvSpPr>
              <p:nvPr/>
            </p:nvSpPr>
            <p:spPr bwMode="auto">
              <a:xfrm>
                <a:off x="233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" name="Freeform 679"/>
              <p:cNvSpPr>
                <a:spLocks/>
              </p:cNvSpPr>
              <p:nvPr/>
            </p:nvSpPr>
            <p:spPr bwMode="auto">
              <a:xfrm>
                <a:off x="236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" name="Freeform 680"/>
              <p:cNvSpPr>
                <a:spLocks/>
              </p:cNvSpPr>
              <p:nvPr/>
            </p:nvSpPr>
            <p:spPr bwMode="auto">
              <a:xfrm>
                <a:off x="239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" name="Freeform 681"/>
              <p:cNvSpPr>
                <a:spLocks/>
              </p:cNvSpPr>
              <p:nvPr/>
            </p:nvSpPr>
            <p:spPr bwMode="auto">
              <a:xfrm>
                <a:off x="2422" y="33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" name="Freeform 682"/>
              <p:cNvSpPr>
                <a:spLocks/>
              </p:cNvSpPr>
              <p:nvPr/>
            </p:nvSpPr>
            <p:spPr bwMode="auto">
              <a:xfrm>
                <a:off x="245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" name="Freeform 683"/>
              <p:cNvSpPr>
                <a:spLocks/>
              </p:cNvSpPr>
              <p:nvPr/>
            </p:nvSpPr>
            <p:spPr bwMode="auto">
              <a:xfrm>
                <a:off x="2484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" name="Freeform 684"/>
              <p:cNvSpPr>
                <a:spLocks/>
              </p:cNvSpPr>
              <p:nvPr/>
            </p:nvSpPr>
            <p:spPr bwMode="auto">
              <a:xfrm>
                <a:off x="251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" name="Freeform 685"/>
              <p:cNvSpPr>
                <a:spLocks/>
              </p:cNvSpPr>
              <p:nvPr/>
            </p:nvSpPr>
            <p:spPr bwMode="auto">
              <a:xfrm>
                <a:off x="2545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" name="Freeform 686"/>
              <p:cNvSpPr>
                <a:spLocks/>
              </p:cNvSpPr>
              <p:nvPr/>
            </p:nvSpPr>
            <p:spPr bwMode="auto">
              <a:xfrm>
                <a:off x="257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" name="Freeform 687"/>
              <p:cNvSpPr>
                <a:spLocks/>
              </p:cNvSpPr>
              <p:nvPr/>
            </p:nvSpPr>
            <p:spPr bwMode="auto">
              <a:xfrm>
                <a:off x="2606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" name="Freeform 688"/>
              <p:cNvSpPr>
                <a:spLocks/>
              </p:cNvSpPr>
              <p:nvPr/>
            </p:nvSpPr>
            <p:spPr bwMode="auto">
              <a:xfrm>
                <a:off x="263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" name="Freeform 689"/>
              <p:cNvSpPr>
                <a:spLocks/>
              </p:cNvSpPr>
              <p:nvPr/>
            </p:nvSpPr>
            <p:spPr bwMode="auto">
              <a:xfrm>
                <a:off x="2667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4" name="Freeform 690"/>
              <p:cNvSpPr>
                <a:spLocks/>
              </p:cNvSpPr>
              <p:nvPr/>
            </p:nvSpPr>
            <p:spPr bwMode="auto">
              <a:xfrm>
                <a:off x="269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5" name="Freeform 691"/>
              <p:cNvSpPr>
                <a:spLocks/>
              </p:cNvSpPr>
              <p:nvPr/>
            </p:nvSpPr>
            <p:spPr bwMode="auto">
              <a:xfrm>
                <a:off x="272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6" name="Freeform 692"/>
              <p:cNvSpPr>
                <a:spLocks/>
              </p:cNvSpPr>
              <p:nvPr/>
            </p:nvSpPr>
            <p:spPr bwMode="auto">
              <a:xfrm>
                <a:off x="2759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7" name="Freeform 693"/>
              <p:cNvSpPr>
                <a:spLocks/>
              </p:cNvSpPr>
              <p:nvPr/>
            </p:nvSpPr>
            <p:spPr bwMode="auto">
              <a:xfrm>
                <a:off x="279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8" name="Freeform 694"/>
              <p:cNvSpPr>
                <a:spLocks/>
              </p:cNvSpPr>
              <p:nvPr/>
            </p:nvSpPr>
            <p:spPr bwMode="auto">
              <a:xfrm>
                <a:off x="282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9" name="Freeform 695"/>
              <p:cNvSpPr>
                <a:spLocks/>
              </p:cNvSpPr>
              <p:nvPr/>
            </p:nvSpPr>
            <p:spPr bwMode="auto">
              <a:xfrm>
                <a:off x="285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0" name="Freeform 696"/>
              <p:cNvSpPr>
                <a:spLocks/>
              </p:cNvSpPr>
              <p:nvPr/>
            </p:nvSpPr>
            <p:spPr bwMode="auto">
              <a:xfrm>
                <a:off x="288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1" name="Freeform 697"/>
              <p:cNvSpPr>
                <a:spLocks/>
              </p:cNvSpPr>
              <p:nvPr/>
            </p:nvSpPr>
            <p:spPr bwMode="auto">
              <a:xfrm>
                <a:off x="291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" name="Freeform 698"/>
              <p:cNvSpPr>
                <a:spLocks/>
              </p:cNvSpPr>
              <p:nvPr/>
            </p:nvSpPr>
            <p:spPr bwMode="auto">
              <a:xfrm>
                <a:off x="294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" name="Freeform 699"/>
              <p:cNvSpPr>
                <a:spLocks/>
              </p:cNvSpPr>
              <p:nvPr/>
            </p:nvSpPr>
            <p:spPr bwMode="auto">
              <a:xfrm>
                <a:off x="297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4" name="Freeform 700"/>
              <p:cNvSpPr>
                <a:spLocks/>
              </p:cNvSpPr>
              <p:nvPr/>
            </p:nvSpPr>
            <p:spPr bwMode="auto">
              <a:xfrm>
                <a:off x="300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5" name="Freeform 701"/>
              <p:cNvSpPr>
                <a:spLocks/>
              </p:cNvSpPr>
              <p:nvPr/>
            </p:nvSpPr>
            <p:spPr bwMode="auto">
              <a:xfrm>
                <a:off x="3034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6" name="Freeform 702"/>
              <p:cNvSpPr>
                <a:spLocks/>
              </p:cNvSpPr>
              <p:nvPr/>
            </p:nvSpPr>
            <p:spPr bwMode="auto">
              <a:xfrm>
                <a:off x="3064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" name="Freeform 703"/>
              <p:cNvSpPr>
                <a:spLocks/>
              </p:cNvSpPr>
              <p:nvPr/>
            </p:nvSpPr>
            <p:spPr bwMode="auto">
              <a:xfrm>
                <a:off x="3095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8" name="Freeform 704"/>
              <p:cNvSpPr>
                <a:spLocks/>
              </p:cNvSpPr>
              <p:nvPr/>
            </p:nvSpPr>
            <p:spPr bwMode="auto">
              <a:xfrm>
                <a:off x="312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9" name="Freeform 705"/>
              <p:cNvSpPr>
                <a:spLocks/>
              </p:cNvSpPr>
              <p:nvPr/>
            </p:nvSpPr>
            <p:spPr bwMode="auto">
              <a:xfrm>
                <a:off x="315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0" name="Freeform 706"/>
              <p:cNvSpPr>
                <a:spLocks/>
              </p:cNvSpPr>
              <p:nvPr/>
            </p:nvSpPr>
            <p:spPr bwMode="auto">
              <a:xfrm>
                <a:off x="318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1" name="Freeform 707"/>
              <p:cNvSpPr>
                <a:spLocks/>
              </p:cNvSpPr>
              <p:nvPr/>
            </p:nvSpPr>
            <p:spPr bwMode="auto">
              <a:xfrm>
                <a:off x="3217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2" name="Freeform 708"/>
              <p:cNvSpPr>
                <a:spLocks/>
              </p:cNvSpPr>
              <p:nvPr/>
            </p:nvSpPr>
            <p:spPr bwMode="auto">
              <a:xfrm>
                <a:off x="324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" name="Freeform 709"/>
              <p:cNvSpPr>
                <a:spLocks/>
              </p:cNvSpPr>
              <p:nvPr/>
            </p:nvSpPr>
            <p:spPr bwMode="auto">
              <a:xfrm>
                <a:off x="327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4" name="Freeform 710"/>
              <p:cNvSpPr>
                <a:spLocks/>
              </p:cNvSpPr>
              <p:nvPr/>
            </p:nvSpPr>
            <p:spPr bwMode="auto">
              <a:xfrm>
                <a:off x="330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5" name="Freeform 711"/>
              <p:cNvSpPr>
                <a:spLocks/>
              </p:cNvSpPr>
              <p:nvPr/>
            </p:nvSpPr>
            <p:spPr bwMode="auto">
              <a:xfrm>
                <a:off x="334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6" name="Freeform 712"/>
              <p:cNvSpPr>
                <a:spLocks/>
              </p:cNvSpPr>
              <p:nvPr/>
            </p:nvSpPr>
            <p:spPr bwMode="auto">
              <a:xfrm>
                <a:off x="3370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7" name="Freeform 713"/>
              <p:cNvSpPr>
                <a:spLocks/>
              </p:cNvSpPr>
              <p:nvPr/>
            </p:nvSpPr>
            <p:spPr bwMode="auto">
              <a:xfrm>
                <a:off x="3401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8" name="Freeform 714"/>
              <p:cNvSpPr>
                <a:spLocks/>
              </p:cNvSpPr>
              <p:nvPr/>
            </p:nvSpPr>
            <p:spPr bwMode="auto">
              <a:xfrm>
                <a:off x="3431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9" name="Freeform 715"/>
              <p:cNvSpPr>
                <a:spLocks/>
              </p:cNvSpPr>
              <p:nvPr/>
            </p:nvSpPr>
            <p:spPr bwMode="auto">
              <a:xfrm>
                <a:off x="346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0" name="Freeform 716"/>
              <p:cNvSpPr>
                <a:spLocks/>
              </p:cNvSpPr>
              <p:nvPr/>
            </p:nvSpPr>
            <p:spPr bwMode="auto">
              <a:xfrm>
                <a:off x="349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1" name="Freeform 717"/>
              <p:cNvSpPr>
                <a:spLocks/>
              </p:cNvSpPr>
              <p:nvPr/>
            </p:nvSpPr>
            <p:spPr bwMode="auto">
              <a:xfrm>
                <a:off x="352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2" name="Freeform 718"/>
              <p:cNvSpPr>
                <a:spLocks/>
              </p:cNvSpPr>
              <p:nvPr/>
            </p:nvSpPr>
            <p:spPr bwMode="auto">
              <a:xfrm>
                <a:off x="3553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3" name="Freeform 719"/>
              <p:cNvSpPr>
                <a:spLocks/>
              </p:cNvSpPr>
              <p:nvPr/>
            </p:nvSpPr>
            <p:spPr bwMode="auto">
              <a:xfrm>
                <a:off x="3584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4" name="Freeform 720"/>
              <p:cNvSpPr>
                <a:spLocks/>
              </p:cNvSpPr>
              <p:nvPr/>
            </p:nvSpPr>
            <p:spPr bwMode="auto">
              <a:xfrm>
                <a:off x="3615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5" name="Freeform 721"/>
              <p:cNvSpPr>
                <a:spLocks/>
              </p:cNvSpPr>
              <p:nvPr/>
            </p:nvSpPr>
            <p:spPr bwMode="auto">
              <a:xfrm>
                <a:off x="364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6" name="Freeform 722"/>
              <p:cNvSpPr>
                <a:spLocks/>
              </p:cNvSpPr>
              <p:nvPr/>
            </p:nvSpPr>
            <p:spPr bwMode="auto">
              <a:xfrm>
                <a:off x="3676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7" name="Freeform 723"/>
              <p:cNvSpPr>
                <a:spLocks/>
              </p:cNvSpPr>
              <p:nvPr/>
            </p:nvSpPr>
            <p:spPr bwMode="auto">
              <a:xfrm>
                <a:off x="3706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8" name="Freeform 724"/>
              <p:cNvSpPr>
                <a:spLocks/>
              </p:cNvSpPr>
              <p:nvPr/>
            </p:nvSpPr>
            <p:spPr bwMode="auto">
              <a:xfrm>
                <a:off x="3737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9" name="Freeform 725"/>
              <p:cNvSpPr>
                <a:spLocks/>
              </p:cNvSpPr>
              <p:nvPr/>
            </p:nvSpPr>
            <p:spPr bwMode="auto">
              <a:xfrm>
                <a:off x="3768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0" name="Freeform 726"/>
              <p:cNvSpPr>
                <a:spLocks/>
              </p:cNvSpPr>
              <p:nvPr/>
            </p:nvSpPr>
            <p:spPr bwMode="auto">
              <a:xfrm>
                <a:off x="3798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1" name="Freeform 727"/>
              <p:cNvSpPr>
                <a:spLocks/>
              </p:cNvSpPr>
              <p:nvPr/>
            </p:nvSpPr>
            <p:spPr bwMode="auto">
              <a:xfrm>
                <a:off x="3829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2" name="Freeform 728"/>
              <p:cNvSpPr>
                <a:spLocks/>
              </p:cNvSpPr>
              <p:nvPr/>
            </p:nvSpPr>
            <p:spPr bwMode="auto">
              <a:xfrm>
                <a:off x="3859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3" name="Freeform 729"/>
              <p:cNvSpPr>
                <a:spLocks/>
              </p:cNvSpPr>
              <p:nvPr/>
            </p:nvSpPr>
            <p:spPr bwMode="auto">
              <a:xfrm>
                <a:off x="3890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4" name="Freeform 730"/>
              <p:cNvSpPr>
                <a:spLocks/>
              </p:cNvSpPr>
              <p:nvPr/>
            </p:nvSpPr>
            <p:spPr bwMode="auto">
              <a:xfrm>
                <a:off x="3920" y="3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5" name="Freeform 731"/>
              <p:cNvSpPr>
                <a:spLocks/>
              </p:cNvSpPr>
              <p:nvPr/>
            </p:nvSpPr>
            <p:spPr bwMode="auto">
              <a:xfrm>
                <a:off x="3951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6" name="Freeform 732"/>
              <p:cNvSpPr>
                <a:spLocks/>
              </p:cNvSpPr>
              <p:nvPr/>
            </p:nvSpPr>
            <p:spPr bwMode="auto">
              <a:xfrm>
                <a:off x="398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7" name="Freeform 733"/>
              <p:cNvSpPr>
                <a:spLocks/>
              </p:cNvSpPr>
              <p:nvPr/>
            </p:nvSpPr>
            <p:spPr bwMode="auto">
              <a:xfrm>
                <a:off x="4012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8" name="Freeform 734"/>
              <p:cNvSpPr>
                <a:spLocks/>
              </p:cNvSpPr>
              <p:nvPr/>
            </p:nvSpPr>
            <p:spPr bwMode="auto">
              <a:xfrm>
                <a:off x="4042" y="33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9" name="Freeform 735"/>
              <p:cNvSpPr>
                <a:spLocks/>
              </p:cNvSpPr>
              <p:nvPr/>
            </p:nvSpPr>
            <p:spPr bwMode="auto">
              <a:xfrm>
                <a:off x="4073" y="33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0" name="Freeform 736"/>
              <p:cNvSpPr>
                <a:spLocks/>
              </p:cNvSpPr>
              <p:nvPr/>
            </p:nvSpPr>
            <p:spPr bwMode="auto">
              <a:xfrm>
                <a:off x="135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1" name="Freeform 737"/>
              <p:cNvSpPr>
                <a:spLocks/>
              </p:cNvSpPr>
              <p:nvPr/>
            </p:nvSpPr>
            <p:spPr bwMode="auto">
              <a:xfrm>
                <a:off x="138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2" name="Freeform 738"/>
              <p:cNvSpPr>
                <a:spLocks/>
              </p:cNvSpPr>
              <p:nvPr/>
            </p:nvSpPr>
            <p:spPr bwMode="auto">
              <a:xfrm>
                <a:off x="141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" name="Freeform 739"/>
              <p:cNvSpPr>
                <a:spLocks/>
              </p:cNvSpPr>
              <p:nvPr/>
            </p:nvSpPr>
            <p:spPr bwMode="auto">
              <a:xfrm>
                <a:off x="144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" name="Freeform 740"/>
              <p:cNvSpPr>
                <a:spLocks/>
              </p:cNvSpPr>
              <p:nvPr/>
            </p:nvSpPr>
            <p:spPr bwMode="auto">
              <a:xfrm>
                <a:off x="147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" name="Freeform 741"/>
              <p:cNvSpPr>
                <a:spLocks/>
              </p:cNvSpPr>
              <p:nvPr/>
            </p:nvSpPr>
            <p:spPr bwMode="auto">
              <a:xfrm>
                <a:off x="150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" name="Freeform 742"/>
              <p:cNvSpPr>
                <a:spLocks/>
              </p:cNvSpPr>
              <p:nvPr/>
            </p:nvSpPr>
            <p:spPr bwMode="auto">
              <a:xfrm>
                <a:off x="153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" name="Freeform 743"/>
              <p:cNvSpPr>
                <a:spLocks/>
              </p:cNvSpPr>
              <p:nvPr/>
            </p:nvSpPr>
            <p:spPr bwMode="auto">
              <a:xfrm>
                <a:off x="156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" name="Freeform 744"/>
              <p:cNvSpPr>
                <a:spLocks/>
              </p:cNvSpPr>
              <p:nvPr/>
            </p:nvSpPr>
            <p:spPr bwMode="auto">
              <a:xfrm>
                <a:off x="1597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" name="Freeform 745"/>
              <p:cNvSpPr>
                <a:spLocks/>
              </p:cNvSpPr>
              <p:nvPr/>
            </p:nvSpPr>
            <p:spPr bwMode="auto">
              <a:xfrm>
                <a:off x="162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" name="Freeform 746"/>
              <p:cNvSpPr>
                <a:spLocks/>
              </p:cNvSpPr>
              <p:nvPr/>
            </p:nvSpPr>
            <p:spPr bwMode="auto">
              <a:xfrm>
                <a:off x="165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" name="Freeform 747"/>
              <p:cNvSpPr>
                <a:spLocks/>
              </p:cNvSpPr>
              <p:nvPr/>
            </p:nvSpPr>
            <p:spPr bwMode="auto">
              <a:xfrm>
                <a:off x="168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" name="Freeform 748"/>
              <p:cNvSpPr>
                <a:spLocks/>
              </p:cNvSpPr>
              <p:nvPr/>
            </p:nvSpPr>
            <p:spPr bwMode="auto">
              <a:xfrm>
                <a:off x="172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" name="Freeform 749"/>
              <p:cNvSpPr>
                <a:spLocks/>
              </p:cNvSpPr>
              <p:nvPr/>
            </p:nvSpPr>
            <p:spPr bwMode="auto">
              <a:xfrm>
                <a:off x="175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" name="Freeform 750"/>
              <p:cNvSpPr>
                <a:spLocks/>
              </p:cNvSpPr>
              <p:nvPr/>
            </p:nvSpPr>
            <p:spPr bwMode="auto">
              <a:xfrm>
                <a:off x="178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" name="Freeform 751"/>
              <p:cNvSpPr>
                <a:spLocks/>
              </p:cNvSpPr>
              <p:nvPr/>
            </p:nvSpPr>
            <p:spPr bwMode="auto">
              <a:xfrm>
                <a:off x="181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" name="Freeform 752"/>
              <p:cNvSpPr>
                <a:spLocks/>
              </p:cNvSpPr>
              <p:nvPr/>
            </p:nvSpPr>
            <p:spPr bwMode="auto">
              <a:xfrm>
                <a:off x="184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" name="Freeform 753"/>
              <p:cNvSpPr>
                <a:spLocks/>
              </p:cNvSpPr>
              <p:nvPr/>
            </p:nvSpPr>
            <p:spPr bwMode="auto">
              <a:xfrm>
                <a:off x="187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" name="Freeform 754"/>
              <p:cNvSpPr>
                <a:spLocks/>
              </p:cNvSpPr>
              <p:nvPr/>
            </p:nvSpPr>
            <p:spPr bwMode="auto">
              <a:xfrm>
                <a:off x="190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" name="Freeform 755"/>
              <p:cNvSpPr>
                <a:spLocks/>
              </p:cNvSpPr>
              <p:nvPr/>
            </p:nvSpPr>
            <p:spPr bwMode="auto">
              <a:xfrm>
                <a:off x="1933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0" name="Freeform 756"/>
              <p:cNvSpPr>
                <a:spLocks/>
              </p:cNvSpPr>
              <p:nvPr/>
            </p:nvSpPr>
            <p:spPr bwMode="auto">
              <a:xfrm>
                <a:off x="196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" name="Freeform 757"/>
              <p:cNvSpPr>
                <a:spLocks/>
              </p:cNvSpPr>
              <p:nvPr/>
            </p:nvSpPr>
            <p:spPr bwMode="auto">
              <a:xfrm>
                <a:off x="199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" name="Freeform 758"/>
              <p:cNvSpPr>
                <a:spLocks/>
              </p:cNvSpPr>
              <p:nvPr/>
            </p:nvSpPr>
            <p:spPr bwMode="auto">
              <a:xfrm>
                <a:off x="202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" name="Freeform 759"/>
              <p:cNvSpPr>
                <a:spLocks/>
              </p:cNvSpPr>
              <p:nvPr/>
            </p:nvSpPr>
            <p:spPr bwMode="auto">
              <a:xfrm>
                <a:off x="205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" name="Freeform 760"/>
              <p:cNvSpPr>
                <a:spLocks/>
              </p:cNvSpPr>
              <p:nvPr/>
            </p:nvSpPr>
            <p:spPr bwMode="auto">
              <a:xfrm>
                <a:off x="208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" name="Freeform 761"/>
              <p:cNvSpPr>
                <a:spLocks/>
              </p:cNvSpPr>
              <p:nvPr/>
            </p:nvSpPr>
            <p:spPr bwMode="auto">
              <a:xfrm>
                <a:off x="211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" name="Freeform 762"/>
              <p:cNvSpPr>
                <a:spLocks/>
              </p:cNvSpPr>
              <p:nvPr/>
            </p:nvSpPr>
            <p:spPr bwMode="auto">
              <a:xfrm>
                <a:off x="214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" name="Freeform 763"/>
              <p:cNvSpPr>
                <a:spLocks/>
              </p:cNvSpPr>
              <p:nvPr/>
            </p:nvSpPr>
            <p:spPr bwMode="auto">
              <a:xfrm>
                <a:off x="217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" name="Freeform 764"/>
              <p:cNvSpPr>
                <a:spLocks/>
              </p:cNvSpPr>
              <p:nvPr/>
            </p:nvSpPr>
            <p:spPr bwMode="auto">
              <a:xfrm>
                <a:off x="220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" name="Freeform 765"/>
              <p:cNvSpPr>
                <a:spLocks/>
              </p:cNvSpPr>
              <p:nvPr/>
            </p:nvSpPr>
            <p:spPr bwMode="auto">
              <a:xfrm>
                <a:off x="223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" name="Freeform 766"/>
              <p:cNvSpPr>
                <a:spLocks/>
              </p:cNvSpPr>
              <p:nvPr/>
            </p:nvSpPr>
            <p:spPr bwMode="auto">
              <a:xfrm>
                <a:off x="2270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" name="Freeform 767"/>
              <p:cNvSpPr>
                <a:spLocks/>
              </p:cNvSpPr>
              <p:nvPr/>
            </p:nvSpPr>
            <p:spPr bwMode="auto">
              <a:xfrm>
                <a:off x="230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" name="Freeform 768"/>
              <p:cNvSpPr>
                <a:spLocks/>
              </p:cNvSpPr>
              <p:nvPr/>
            </p:nvSpPr>
            <p:spPr bwMode="auto">
              <a:xfrm>
                <a:off x="233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" name="Freeform 769"/>
              <p:cNvSpPr>
                <a:spLocks/>
              </p:cNvSpPr>
              <p:nvPr/>
            </p:nvSpPr>
            <p:spPr bwMode="auto">
              <a:xfrm>
                <a:off x="236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" name="Freeform 770"/>
              <p:cNvSpPr>
                <a:spLocks/>
              </p:cNvSpPr>
              <p:nvPr/>
            </p:nvSpPr>
            <p:spPr bwMode="auto">
              <a:xfrm>
                <a:off x="239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" name="Freeform 771"/>
              <p:cNvSpPr>
                <a:spLocks/>
              </p:cNvSpPr>
              <p:nvPr/>
            </p:nvSpPr>
            <p:spPr bwMode="auto">
              <a:xfrm>
                <a:off x="2422" y="276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" name="Freeform 772"/>
              <p:cNvSpPr>
                <a:spLocks/>
              </p:cNvSpPr>
              <p:nvPr/>
            </p:nvSpPr>
            <p:spPr bwMode="auto">
              <a:xfrm>
                <a:off x="245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" name="Freeform 773"/>
              <p:cNvSpPr>
                <a:spLocks/>
              </p:cNvSpPr>
              <p:nvPr/>
            </p:nvSpPr>
            <p:spPr bwMode="auto">
              <a:xfrm>
                <a:off x="2484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" name="Freeform 774"/>
              <p:cNvSpPr>
                <a:spLocks/>
              </p:cNvSpPr>
              <p:nvPr/>
            </p:nvSpPr>
            <p:spPr bwMode="auto">
              <a:xfrm>
                <a:off x="251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" name="Freeform 775"/>
              <p:cNvSpPr>
                <a:spLocks/>
              </p:cNvSpPr>
              <p:nvPr/>
            </p:nvSpPr>
            <p:spPr bwMode="auto">
              <a:xfrm>
                <a:off x="2545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" name="Freeform 776"/>
              <p:cNvSpPr>
                <a:spLocks/>
              </p:cNvSpPr>
              <p:nvPr/>
            </p:nvSpPr>
            <p:spPr bwMode="auto">
              <a:xfrm>
                <a:off x="257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" name="Freeform 777"/>
              <p:cNvSpPr>
                <a:spLocks/>
              </p:cNvSpPr>
              <p:nvPr/>
            </p:nvSpPr>
            <p:spPr bwMode="auto">
              <a:xfrm>
                <a:off x="2606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" name="Freeform 778"/>
              <p:cNvSpPr>
                <a:spLocks/>
              </p:cNvSpPr>
              <p:nvPr/>
            </p:nvSpPr>
            <p:spPr bwMode="auto">
              <a:xfrm>
                <a:off x="263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" name="Freeform 779"/>
              <p:cNvSpPr>
                <a:spLocks/>
              </p:cNvSpPr>
              <p:nvPr/>
            </p:nvSpPr>
            <p:spPr bwMode="auto">
              <a:xfrm>
                <a:off x="2667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4" name="Freeform 780"/>
              <p:cNvSpPr>
                <a:spLocks/>
              </p:cNvSpPr>
              <p:nvPr/>
            </p:nvSpPr>
            <p:spPr bwMode="auto">
              <a:xfrm>
                <a:off x="269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5" name="Freeform 781"/>
              <p:cNvSpPr>
                <a:spLocks/>
              </p:cNvSpPr>
              <p:nvPr/>
            </p:nvSpPr>
            <p:spPr bwMode="auto">
              <a:xfrm>
                <a:off x="272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6" name="Freeform 782"/>
              <p:cNvSpPr>
                <a:spLocks/>
              </p:cNvSpPr>
              <p:nvPr/>
            </p:nvSpPr>
            <p:spPr bwMode="auto">
              <a:xfrm>
                <a:off x="2759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7" name="Freeform 783"/>
              <p:cNvSpPr>
                <a:spLocks/>
              </p:cNvSpPr>
              <p:nvPr/>
            </p:nvSpPr>
            <p:spPr bwMode="auto">
              <a:xfrm>
                <a:off x="279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8" name="Freeform 784"/>
              <p:cNvSpPr>
                <a:spLocks/>
              </p:cNvSpPr>
              <p:nvPr/>
            </p:nvSpPr>
            <p:spPr bwMode="auto">
              <a:xfrm>
                <a:off x="282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9" name="Freeform 785"/>
              <p:cNvSpPr>
                <a:spLocks/>
              </p:cNvSpPr>
              <p:nvPr/>
            </p:nvSpPr>
            <p:spPr bwMode="auto">
              <a:xfrm>
                <a:off x="285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0" name="Freeform 786"/>
              <p:cNvSpPr>
                <a:spLocks/>
              </p:cNvSpPr>
              <p:nvPr/>
            </p:nvSpPr>
            <p:spPr bwMode="auto">
              <a:xfrm>
                <a:off x="288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1" name="Freeform 787"/>
              <p:cNvSpPr>
                <a:spLocks/>
              </p:cNvSpPr>
              <p:nvPr/>
            </p:nvSpPr>
            <p:spPr bwMode="auto">
              <a:xfrm>
                <a:off x="291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2" name="Freeform 788"/>
              <p:cNvSpPr>
                <a:spLocks/>
              </p:cNvSpPr>
              <p:nvPr/>
            </p:nvSpPr>
            <p:spPr bwMode="auto">
              <a:xfrm>
                <a:off x="294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3" name="Freeform 789"/>
              <p:cNvSpPr>
                <a:spLocks/>
              </p:cNvSpPr>
              <p:nvPr/>
            </p:nvSpPr>
            <p:spPr bwMode="auto">
              <a:xfrm>
                <a:off x="297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4" name="Freeform 790"/>
              <p:cNvSpPr>
                <a:spLocks/>
              </p:cNvSpPr>
              <p:nvPr/>
            </p:nvSpPr>
            <p:spPr bwMode="auto">
              <a:xfrm>
                <a:off x="300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5" name="Freeform 791"/>
              <p:cNvSpPr>
                <a:spLocks/>
              </p:cNvSpPr>
              <p:nvPr/>
            </p:nvSpPr>
            <p:spPr bwMode="auto">
              <a:xfrm>
                <a:off x="3034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6" name="Freeform 792"/>
              <p:cNvSpPr>
                <a:spLocks/>
              </p:cNvSpPr>
              <p:nvPr/>
            </p:nvSpPr>
            <p:spPr bwMode="auto">
              <a:xfrm>
                <a:off x="3064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7" name="Freeform 793"/>
              <p:cNvSpPr>
                <a:spLocks/>
              </p:cNvSpPr>
              <p:nvPr/>
            </p:nvSpPr>
            <p:spPr bwMode="auto">
              <a:xfrm>
                <a:off x="3095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8" name="Freeform 794"/>
              <p:cNvSpPr>
                <a:spLocks/>
              </p:cNvSpPr>
              <p:nvPr/>
            </p:nvSpPr>
            <p:spPr bwMode="auto">
              <a:xfrm>
                <a:off x="312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9" name="Freeform 795"/>
              <p:cNvSpPr>
                <a:spLocks/>
              </p:cNvSpPr>
              <p:nvPr/>
            </p:nvSpPr>
            <p:spPr bwMode="auto">
              <a:xfrm>
                <a:off x="315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0" name="Freeform 796"/>
              <p:cNvSpPr>
                <a:spLocks/>
              </p:cNvSpPr>
              <p:nvPr/>
            </p:nvSpPr>
            <p:spPr bwMode="auto">
              <a:xfrm>
                <a:off x="318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1" name="Freeform 797"/>
              <p:cNvSpPr>
                <a:spLocks/>
              </p:cNvSpPr>
              <p:nvPr/>
            </p:nvSpPr>
            <p:spPr bwMode="auto">
              <a:xfrm>
                <a:off x="3217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2" name="Freeform 798"/>
              <p:cNvSpPr>
                <a:spLocks/>
              </p:cNvSpPr>
              <p:nvPr/>
            </p:nvSpPr>
            <p:spPr bwMode="auto">
              <a:xfrm>
                <a:off x="324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" name="Freeform 799"/>
              <p:cNvSpPr>
                <a:spLocks/>
              </p:cNvSpPr>
              <p:nvPr/>
            </p:nvSpPr>
            <p:spPr bwMode="auto">
              <a:xfrm>
                <a:off x="327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4" name="Freeform 800"/>
              <p:cNvSpPr>
                <a:spLocks/>
              </p:cNvSpPr>
              <p:nvPr/>
            </p:nvSpPr>
            <p:spPr bwMode="auto">
              <a:xfrm>
                <a:off x="330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5" name="Freeform 801"/>
              <p:cNvSpPr>
                <a:spLocks/>
              </p:cNvSpPr>
              <p:nvPr/>
            </p:nvSpPr>
            <p:spPr bwMode="auto">
              <a:xfrm>
                <a:off x="334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6" name="Freeform 802"/>
              <p:cNvSpPr>
                <a:spLocks/>
              </p:cNvSpPr>
              <p:nvPr/>
            </p:nvSpPr>
            <p:spPr bwMode="auto">
              <a:xfrm>
                <a:off x="3370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7" name="Freeform 803"/>
              <p:cNvSpPr>
                <a:spLocks/>
              </p:cNvSpPr>
              <p:nvPr/>
            </p:nvSpPr>
            <p:spPr bwMode="auto">
              <a:xfrm>
                <a:off x="3401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8" name="Freeform 804"/>
              <p:cNvSpPr>
                <a:spLocks/>
              </p:cNvSpPr>
              <p:nvPr/>
            </p:nvSpPr>
            <p:spPr bwMode="auto">
              <a:xfrm>
                <a:off x="3431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9" name="Freeform 805"/>
              <p:cNvSpPr>
                <a:spLocks/>
              </p:cNvSpPr>
              <p:nvPr/>
            </p:nvSpPr>
            <p:spPr bwMode="auto">
              <a:xfrm>
                <a:off x="346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0" name="Freeform 806"/>
              <p:cNvSpPr>
                <a:spLocks/>
              </p:cNvSpPr>
              <p:nvPr/>
            </p:nvSpPr>
            <p:spPr bwMode="auto">
              <a:xfrm>
                <a:off x="349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1" name="Freeform 807"/>
              <p:cNvSpPr>
                <a:spLocks/>
              </p:cNvSpPr>
              <p:nvPr/>
            </p:nvSpPr>
            <p:spPr bwMode="auto">
              <a:xfrm>
                <a:off x="352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2" name="Freeform 808"/>
              <p:cNvSpPr>
                <a:spLocks/>
              </p:cNvSpPr>
              <p:nvPr/>
            </p:nvSpPr>
            <p:spPr bwMode="auto">
              <a:xfrm>
                <a:off x="3553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" name="Freeform 809"/>
              <p:cNvSpPr>
                <a:spLocks/>
              </p:cNvSpPr>
              <p:nvPr/>
            </p:nvSpPr>
            <p:spPr bwMode="auto">
              <a:xfrm>
                <a:off x="3584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" name="Freeform 810"/>
              <p:cNvSpPr>
                <a:spLocks/>
              </p:cNvSpPr>
              <p:nvPr/>
            </p:nvSpPr>
            <p:spPr bwMode="auto">
              <a:xfrm>
                <a:off x="3615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" name="Freeform 811"/>
              <p:cNvSpPr>
                <a:spLocks/>
              </p:cNvSpPr>
              <p:nvPr/>
            </p:nvSpPr>
            <p:spPr bwMode="auto">
              <a:xfrm>
                <a:off x="364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" name="Freeform 812"/>
              <p:cNvSpPr>
                <a:spLocks/>
              </p:cNvSpPr>
              <p:nvPr/>
            </p:nvSpPr>
            <p:spPr bwMode="auto">
              <a:xfrm>
                <a:off x="3676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" name="Freeform 813"/>
              <p:cNvSpPr>
                <a:spLocks/>
              </p:cNvSpPr>
              <p:nvPr/>
            </p:nvSpPr>
            <p:spPr bwMode="auto">
              <a:xfrm>
                <a:off x="3706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" name="Freeform 814"/>
              <p:cNvSpPr>
                <a:spLocks/>
              </p:cNvSpPr>
              <p:nvPr/>
            </p:nvSpPr>
            <p:spPr bwMode="auto">
              <a:xfrm>
                <a:off x="3737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" name="Freeform 815"/>
              <p:cNvSpPr>
                <a:spLocks/>
              </p:cNvSpPr>
              <p:nvPr/>
            </p:nvSpPr>
            <p:spPr bwMode="auto">
              <a:xfrm>
                <a:off x="3768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8" name="Group 1017"/>
            <p:cNvGrpSpPr>
              <a:grpSpLocks/>
            </p:cNvGrpSpPr>
            <p:nvPr/>
          </p:nvGrpSpPr>
          <p:grpSpPr bwMode="auto">
            <a:xfrm>
              <a:off x="3369472" y="1922023"/>
              <a:ext cx="2907660" cy="1791775"/>
              <a:chOff x="1353" y="1113"/>
              <a:chExt cx="2729" cy="1652"/>
            </a:xfrm>
          </p:grpSpPr>
          <p:sp>
            <p:nvSpPr>
              <p:cNvPr id="3670" name="Freeform 817"/>
              <p:cNvSpPr>
                <a:spLocks/>
              </p:cNvSpPr>
              <p:nvPr/>
            </p:nvSpPr>
            <p:spPr bwMode="auto">
              <a:xfrm>
                <a:off x="3798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" name="Freeform 818"/>
              <p:cNvSpPr>
                <a:spLocks/>
              </p:cNvSpPr>
              <p:nvPr/>
            </p:nvSpPr>
            <p:spPr bwMode="auto">
              <a:xfrm>
                <a:off x="3829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" name="Freeform 819"/>
              <p:cNvSpPr>
                <a:spLocks/>
              </p:cNvSpPr>
              <p:nvPr/>
            </p:nvSpPr>
            <p:spPr bwMode="auto">
              <a:xfrm>
                <a:off x="3859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" name="Freeform 820"/>
              <p:cNvSpPr>
                <a:spLocks/>
              </p:cNvSpPr>
              <p:nvPr/>
            </p:nvSpPr>
            <p:spPr bwMode="auto">
              <a:xfrm>
                <a:off x="3890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" name="Freeform 821"/>
              <p:cNvSpPr>
                <a:spLocks/>
              </p:cNvSpPr>
              <p:nvPr/>
            </p:nvSpPr>
            <p:spPr bwMode="auto">
              <a:xfrm>
                <a:off x="3920" y="276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" name="Freeform 822"/>
              <p:cNvSpPr>
                <a:spLocks/>
              </p:cNvSpPr>
              <p:nvPr/>
            </p:nvSpPr>
            <p:spPr bwMode="auto">
              <a:xfrm>
                <a:off x="3951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" name="Freeform 823"/>
              <p:cNvSpPr>
                <a:spLocks/>
              </p:cNvSpPr>
              <p:nvPr/>
            </p:nvSpPr>
            <p:spPr bwMode="auto">
              <a:xfrm>
                <a:off x="398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" name="Freeform 824"/>
              <p:cNvSpPr>
                <a:spLocks/>
              </p:cNvSpPr>
              <p:nvPr/>
            </p:nvSpPr>
            <p:spPr bwMode="auto">
              <a:xfrm>
                <a:off x="4012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" name="Freeform 825"/>
              <p:cNvSpPr>
                <a:spLocks/>
              </p:cNvSpPr>
              <p:nvPr/>
            </p:nvSpPr>
            <p:spPr bwMode="auto">
              <a:xfrm>
                <a:off x="4042" y="276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" name="Freeform 826"/>
              <p:cNvSpPr>
                <a:spLocks/>
              </p:cNvSpPr>
              <p:nvPr/>
            </p:nvSpPr>
            <p:spPr bwMode="auto">
              <a:xfrm>
                <a:off x="4073" y="276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0" name="Freeform 827"/>
              <p:cNvSpPr>
                <a:spLocks/>
              </p:cNvSpPr>
              <p:nvPr/>
            </p:nvSpPr>
            <p:spPr bwMode="auto">
              <a:xfrm>
                <a:off x="135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1" name="Freeform 828"/>
              <p:cNvSpPr>
                <a:spLocks/>
              </p:cNvSpPr>
              <p:nvPr/>
            </p:nvSpPr>
            <p:spPr bwMode="auto">
              <a:xfrm>
                <a:off x="138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2" name="Freeform 829"/>
              <p:cNvSpPr>
                <a:spLocks/>
              </p:cNvSpPr>
              <p:nvPr/>
            </p:nvSpPr>
            <p:spPr bwMode="auto">
              <a:xfrm>
                <a:off x="141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3" name="Freeform 830"/>
              <p:cNvSpPr>
                <a:spLocks/>
              </p:cNvSpPr>
              <p:nvPr/>
            </p:nvSpPr>
            <p:spPr bwMode="auto">
              <a:xfrm>
                <a:off x="144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4" name="Freeform 831"/>
              <p:cNvSpPr>
                <a:spLocks/>
              </p:cNvSpPr>
              <p:nvPr/>
            </p:nvSpPr>
            <p:spPr bwMode="auto">
              <a:xfrm>
                <a:off x="147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5" name="Freeform 832"/>
              <p:cNvSpPr>
                <a:spLocks/>
              </p:cNvSpPr>
              <p:nvPr/>
            </p:nvSpPr>
            <p:spPr bwMode="auto">
              <a:xfrm>
                <a:off x="150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" name="Freeform 833"/>
              <p:cNvSpPr>
                <a:spLocks/>
              </p:cNvSpPr>
              <p:nvPr/>
            </p:nvSpPr>
            <p:spPr bwMode="auto">
              <a:xfrm>
                <a:off x="153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" name="Freeform 834"/>
              <p:cNvSpPr>
                <a:spLocks/>
              </p:cNvSpPr>
              <p:nvPr/>
            </p:nvSpPr>
            <p:spPr bwMode="auto">
              <a:xfrm>
                <a:off x="156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" name="Freeform 835"/>
              <p:cNvSpPr>
                <a:spLocks/>
              </p:cNvSpPr>
              <p:nvPr/>
            </p:nvSpPr>
            <p:spPr bwMode="auto">
              <a:xfrm>
                <a:off x="1597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" name="Freeform 836"/>
              <p:cNvSpPr>
                <a:spLocks/>
              </p:cNvSpPr>
              <p:nvPr/>
            </p:nvSpPr>
            <p:spPr bwMode="auto">
              <a:xfrm>
                <a:off x="162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" name="Freeform 837"/>
              <p:cNvSpPr>
                <a:spLocks/>
              </p:cNvSpPr>
              <p:nvPr/>
            </p:nvSpPr>
            <p:spPr bwMode="auto">
              <a:xfrm>
                <a:off x="165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" name="Freeform 838"/>
              <p:cNvSpPr>
                <a:spLocks/>
              </p:cNvSpPr>
              <p:nvPr/>
            </p:nvSpPr>
            <p:spPr bwMode="auto">
              <a:xfrm>
                <a:off x="168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" name="Freeform 839"/>
              <p:cNvSpPr>
                <a:spLocks/>
              </p:cNvSpPr>
              <p:nvPr/>
            </p:nvSpPr>
            <p:spPr bwMode="auto">
              <a:xfrm>
                <a:off x="172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" name="Freeform 840"/>
              <p:cNvSpPr>
                <a:spLocks/>
              </p:cNvSpPr>
              <p:nvPr/>
            </p:nvSpPr>
            <p:spPr bwMode="auto">
              <a:xfrm>
                <a:off x="175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" name="Freeform 841"/>
              <p:cNvSpPr>
                <a:spLocks/>
              </p:cNvSpPr>
              <p:nvPr/>
            </p:nvSpPr>
            <p:spPr bwMode="auto">
              <a:xfrm>
                <a:off x="178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" name="Freeform 842"/>
              <p:cNvSpPr>
                <a:spLocks/>
              </p:cNvSpPr>
              <p:nvPr/>
            </p:nvSpPr>
            <p:spPr bwMode="auto">
              <a:xfrm>
                <a:off x="181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" name="Freeform 843"/>
              <p:cNvSpPr>
                <a:spLocks/>
              </p:cNvSpPr>
              <p:nvPr/>
            </p:nvSpPr>
            <p:spPr bwMode="auto">
              <a:xfrm>
                <a:off x="184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" name="Freeform 844"/>
              <p:cNvSpPr>
                <a:spLocks/>
              </p:cNvSpPr>
              <p:nvPr/>
            </p:nvSpPr>
            <p:spPr bwMode="auto">
              <a:xfrm>
                <a:off x="187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" name="Freeform 845"/>
              <p:cNvSpPr>
                <a:spLocks/>
              </p:cNvSpPr>
              <p:nvPr/>
            </p:nvSpPr>
            <p:spPr bwMode="auto">
              <a:xfrm>
                <a:off x="190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" name="Freeform 846"/>
              <p:cNvSpPr>
                <a:spLocks/>
              </p:cNvSpPr>
              <p:nvPr/>
            </p:nvSpPr>
            <p:spPr bwMode="auto">
              <a:xfrm>
                <a:off x="1933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" name="Freeform 847"/>
              <p:cNvSpPr>
                <a:spLocks/>
              </p:cNvSpPr>
              <p:nvPr/>
            </p:nvSpPr>
            <p:spPr bwMode="auto">
              <a:xfrm>
                <a:off x="196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" name="Freeform 848"/>
              <p:cNvSpPr>
                <a:spLocks/>
              </p:cNvSpPr>
              <p:nvPr/>
            </p:nvSpPr>
            <p:spPr bwMode="auto">
              <a:xfrm>
                <a:off x="199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" name="Freeform 849"/>
              <p:cNvSpPr>
                <a:spLocks/>
              </p:cNvSpPr>
              <p:nvPr/>
            </p:nvSpPr>
            <p:spPr bwMode="auto">
              <a:xfrm>
                <a:off x="202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" name="Freeform 850"/>
              <p:cNvSpPr>
                <a:spLocks/>
              </p:cNvSpPr>
              <p:nvPr/>
            </p:nvSpPr>
            <p:spPr bwMode="auto">
              <a:xfrm>
                <a:off x="205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" name="Freeform 851"/>
              <p:cNvSpPr>
                <a:spLocks/>
              </p:cNvSpPr>
              <p:nvPr/>
            </p:nvSpPr>
            <p:spPr bwMode="auto">
              <a:xfrm>
                <a:off x="208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" name="Freeform 852"/>
              <p:cNvSpPr>
                <a:spLocks/>
              </p:cNvSpPr>
              <p:nvPr/>
            </p:nvSpPr>
            <p:spPr bwMode="auto">
              <a:xfrm>
                <a:off x="211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" name="Freeform 853"/>
              <p:cNvSpPr>
                <a:spLocks/>
              </p:cNvSpPr>
              <p:nvPr/>
            </p:nvSpPr>
            <p:spPr bwMode="auto">
              <a:xfrm>
                <a:off x="214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" name="Freeform 854"/>
              <p:cNvSpPr>
                <a:spLocks/>
              </p:cNvSpPr>
              <p:nvPr/>
            </p:nvSpPr>
            <p:spPr bwMode="auto">
              <a:xfrm>
                <a:off x="217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" name="Freeform 855"/>
              <p:cNvSpPr>
                <a:spLocks/>
              </p:cNvSpPr>
              <p:nvPr/>
            </p:nvSpPr>
            <p:spPr bwMode="auto">
              <a:xfrm>
                <a:off x="220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" name="Freeform 856"/>
              <p:cNvSpPr>
                <a:spLocks/>
              </p:cNvSpPr>
              <p:nvPr/>
            </p:nvSpPr>
            <p:spPr bwMode="auto">
              <a:xfrm>
                <a:off x="223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" name="Freeform 857"/>
              <p:cNvSpPr>
                <a:spLocks/>
              </p:cNvSpPr>
              <p:nvPr/>
            </p:nvSpPr>
            <p:spPr bwMode="auto">
              <a:xfrm>
                <a:off x="2270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" name="Freeform 858"/>
              <p:cNvSpPr>
                <a:spLocks/>
              </p:cNvSpPr>
              <p:nvPr/>
            </p:nvSpPr>
            <p:spPr bwMode="auto">
              <a:xfrm>
                <a:off x="230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" name="Freeform 859"/>
              <p:cNvSpPr>
                <a:spLocks/>
              </p:cNvSpPr>
              <p:nvPr/>
            </p:nvSpPr>
            <p:spPr bwMode="auto">
              <a:xfrm>
                <a:off x="233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" name="Freeform 860"/>
              <p:cNvSpPr>
                <a:spLocks/>
              </p:cNvSpPr>
              <p:nvPr/>
            </p:nvSpPr>
            <p:spPr bwMode="auto">
              <a:xfrm>
                <a:off x="236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" name="Freeform 861"/>
              <p:cNvSpPr>
                <a:spLocks/>
              </p:cNvSpPr>
              <p:nvPr/>
            </p:nvSpPr>
            <p:spPr bwMode="auto">
              <a:xfrm>
                <a:off x="239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" name="Freeform 862"/>
              <p:cNvSpPr>
                <a:spLocks/>
              </p:cNvSpPr>
              <p:nvPr/>
            </p:nvSpPr>
            <p:spPr bwMode="auto">
              <a:xfrm>
                <a:off x="2422" y="22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" name="Freeform 863"/>
              <p:cNvSpPr>
                <a:spLocks/>
              </p:cNvSpPr>
              <p:nvPr/>
            </p:nvSpPr>
            <p:spPr bwMode="auto">
              <a:xfrm>
                <a:off x="245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" name="Freeform 864"/>
              <p:cNvSpPr>
                <a:spLocks/>
              </p:cNvSpPr>
              <p:nvPr/>
            </p:nvSpPr>
            <p:spPr bwMode="auto">
              <a:xfrm>
                <a:off x="2484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" name="Freeform 865"/>
              <p:cNvSpPr>
                <a:spLocks/>
              </p:cNvSpPr>
              <p:nvPr/>
            </p:nvSpPr>
            <p:spPr bwMode="auto">
              <a:xfrm>
                <a:off x="251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" name="Freeform 866"/>
              <p:cNvSpPr>
                <a:spLocks/>
              </p:cNvSpPr>
              <p:nvPr/>
            </p:nvSpPr>
            <p:spPr bwMode="auto">
              <a:xfrm>
                <a:off x="2545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" name="Freeform 867"/>
              <p:cNvSpPr>
                <a:spLocks/>
              </p:cNvSpPr>
              <p:nvPr/>
            </p:nvSpPr>
            <p:spPr bwMode="auto">
              <a:xfrm>
                <a:off x="257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" name="Freeform 868"/>
              <p:cNvSpPr>
                <a:spLocks/>
              </p:cNvSpPr>
              <p:nvPr/>
            </p:nvSpPr>
            <p:spPr bwMode="auto">
              <a:xfrm>
                <a:off x="2606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" name="Freeform 869"/>
              <p:cNvSpPr>
                <a:spLocks/>
              </p:cNvSpPr>
              <p:nvPr/>
            </p:nvSpPr>
            <p:spPr bwMode="auto">
              <a:xfrm>
                <a:off x="263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" name="Freeform 870"/>
              <p:cNvSpPr>
                <a:spLocks/>
              </p:cNvSpPr>
              <p:nvPr/>
            </p:nvSpPr>
            <p:spPr bwMode="auto">
              <a:xfrm>
                <a:off x="2667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" name="Freeform 871"/>
              <p:cNvSpPr>
                <a:spLocks/>
              </p:cNvSpPr>
              <p:nvPr/>
            </p:nvSpPr>
            <p:spPr bwMode="auto">
              <a:xfrm>
                <a:off x="269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5" name="Freeform 872"/>
              <p:cNvSpPr>
                <a:spLocks/>
              </p:cNvSpPr>
              <p:nvPr/>
            </p:nvSpPr>
            <p:spPr bwMode="auto">
              <a:xfrm>
                <a:off x="272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" name="Freeform 873"/>
              <p:cNvSpPr>
                <a:spLocks/>
              </p:cNvSpPr>
              <p:nvPr/>
            </p:nvSpPr>
            <p:spPr bwMode="auto">
              <a:xfrm>
                <a:off x="2759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" name="Freeform 874"/>
              <p:cNvSpPr>
                <a:spLocks/>
              </p:cNvSpPr>
              <p:nvPr/>
            </p:nvSpPr>
            <p:spPr bwMode="auto">
              <a:xfrm>
                <a:off x="279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" name="Freeform 875"/>
              <p:cNvSpPr>
                <a:spLocks/>
              </p:cNvSpPr>
              <p:nvPr/>
            </p:nvSpPr>
            <p:spPr bwMode="auto">
              <a:xfrm>
                <a:off x="282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" name="Freeform 876"/>
              <p:cNvSpPr>
                <a:spLocks/>
              </p:cNvSpPr>
              <p:nvPr/>
            </p:nvSpPr>
            <p:spPr bwMode="auto">
              <a:xfrm>
                <a:off x="285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" name="Freeform 877"/>
              <p:cNvSpPr>
                <a:spLocks/>
              </p:cNvSpPr>
              <p:nvPr/>
            </p:nvSpPr>
            <p:spPr bwMode="auto">
              <a:xfrm>
                <a:off x="288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" name="Freeform 878"/>
              <p:cNvSpPr>
                <a:spLocks/>
              </p:cNvSpPr>
              <p:nvPr/>
            </p:nvSpPr>
            <p:spPr bwMode="auto">
              <a:xfrm>
                <a:off x="291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" name="Freeform 879"/>
              <p:cNvSpPr>
                <a:spLocks/>
              </p:cNvSpPr>
              <p:nvPr/>
            </p:nvSpPr>
            <p:spPr bwMode="auto">
              <a:xfrm>
                <a:off x="294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" name="Freeform 880"/>
              <p:cNvSpPr>
                <a:spLocks/>
              </p:cNvSpPr>
              <p:nvPr/>
            </p:nvSpPr>
            <p:spPr bwMode="auto">
              <a:xfrm>
                <a:off x="297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" name="Freeform 881"/>
              <p:cNvSpPr>
                <a:spLocks/>
              </p:cNvSpPr>
              <p:nvPr/>
            </p:nvSpPr>
            <p:spPr bwMode="auto">
              <a:xfrm>
                <a:off x="300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" name="Freeform 882"/>
              <p:cNvSpPr>
                <a:spLocks/>
              </p:cNvSpPr>
              <p:nvPr/>
            </p:nvSpPr>
            <p:spPr bwMode="auto">
              <a:xfrm>
                <a:off x="3034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" name="Freeform 883"/>
              <p:cNvSpPr>
                <a:spLocks/>
              </p:cNvSpPr>
              <p:nvPr/>
            </p:nvSpPr>
            <p:spPr bwMode="auto">
              <a:xfrm>
                <a:off x="3064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" name="Freeform 884"/>
              <p:cNvSpPr>
                <a:spLocks/>
              </p:cNvSpPr>
              <p:nvPr/>
            </p:nvSpPr>
            <p:spPr bwMode="auto">
              <a:xfrm>
                <a:off x="3095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" name="Freeform 885"/>
              <p:cNvSpPr>
                <a:spLocks/>
              </p:cNvSpPr>
              <p:nvPr/>
            </p:nvSpPr>
            <p:spPr bwMode="auto">
              <a:xfrm>
                <a:off x="312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" name="Freeform 886"/>
              <p:cNvSpPr>
                <a:spLocks/>
              </p:cNvSpPr>
              <p:nvPr/>
            </p:nvSpPr>
            <p:spPr bwMode="auto">
              <a:xfrm>
                <a:off x="315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" name="Freeform 887"/>
              <p:cNvSpPr>
                <a:spLocks/>
              </p:cNvSpPr>
              <p:nvPr/>
            </p:nvSpPr>
            <p:spPr bwMode="auto">
              <a:xfrm>
                <a:off x="318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" name="Freeform 888"/>
              <p:cNvSpPr>
                <a:spLocks/>
              </p:cNvSpPr>
              <p:nvPr/>
            </p:nvSpPr>
            <p:spPr bwMode="auto">
              <a:xfrm>
                <a:off x="3217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" name="Freeform 889"/>
              <p:cNvSpPr>
                <a:spLocks/>
              </p:cNvSpPr>
              <p:nvPr/>
            </p:nvSpPr>
            <p:spPr bwMode="auto">
              <a:xfrm>
                <a:off x="324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" name="Freeform 890"/>
              <p:cNvSpPr>
                <a:spLocks/>
              </p:cNvSpPr>
              <p:nvPr/>
            </p:nvSpPr>
            <p:spPr bwMode="auto">
              <a:xfrm>
                <a:off x="327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" name="Freeform 891"/>
              <p:cNvSpPr>
                <a:spLocks/>
              </p:cNvSpPr>
              <p:nvPr/>
            </p:nvSpPr>
            <p:spPr bwMode="auto">
              <a:xfrm>
                <a:off x="330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" name="Freeform 892"/>
              <p:cNvSpPr>
                <a:spLocks/>
              </p:cNvSpPr>
              <p:nvPr/>
            </p:nvSpPr>
            <p:spPr bwMode="auto">
              <a:xfrm>
                <a:off x="334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" name="Freeform 893"/>
              <p:cNvSpPr>
                <a:spLocks/>
              </p:cNvSpPr>
              <p:nvPr/>
            </p:nvSpPr>
            <p:spPr bwMode="auto">
              <a:xfrm>
                <a:off x="3370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" name="Freeform 894"/>
              <p:cNvSpPr>
                <a:spLocks/>
              </p:cNvSpPr>
              <p:nvPr/>
            </p:nvSpPr>
            <p:spPr bwMode="auto">
              <a:xfrm>
                <a:off x="3401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" name="Freeform 895"/>
              <p:cNvSpPr>
                <a:spLocks/>
              </p:cNvSpPr>
              <p:nvPr/>
            </p:nvSpPr>
            <p:spPr bwMode="auto">
              <a:xfrm>
                <a:off x="3431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" name="Freeform 896"/>
              <p:cNvSpPr>
                <a:spLocks/>
              </p:cNvSpPr>
              <p:nvPr/>
            </p:nvSpPr>
            <p:spPr bwMode="auto">
              <a:xfrm>
                <a:off x="346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" name="Freeform 897"/>
              <p:cNvSpPr>
                <a:spLocks/>
              </p:cNvSpPr>
              <p:nvPr/>
            </p:nvSpPr>
            <p:spPr bwMode="auto">
              <a:xfrm>
                <a:off x="349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" name="Freeform 898"/>
              <p:cNvSpPr>
                <a:spLocks/>
              </p:cNvSpPr>
              <p:nvPr/>
            </p:nvSpPr>
            <p:spPr bwMode="auto">
              <a:xfrm>
                <a:off x="352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" name="Freeform 899"/>
              <p:cNvSpPr>
                <a:spLocks/>
              </p:cNvSpPr>
              <p:nvPr/>
            </p:nvSpPr>
            <p:spPr bwMode="auto">
              <a:xfrm>
                <a:off x="3553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" name="Freeform 900"/>
              <p:cNvSpPr>
                <a:spLocks/>
              </p:cNvSpPr>
              <p:nvPr/>
            </p:nvSpPr>
            <p:spPr bwMode="auto">
              <a:xfrm>
                <a:off x="3584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4" name="Freeform 901"/>
              <p:cNvSpPr>
                <a:spLocks/>
              </p:cNvSpPr>
              <p:nvPr/>
            </p:nvSpPr>
            <p:spPr bwMode="auto">
              <a:xfrm>
                <a:off x="3615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5" name="Freeform 902"/>
              <p:cNvSpPr>
                <a:spLocks/>
              </p:cNvSpPr>
              <p:nvPr/>
            </p:nvSpPr>
            <p:spPr bwMode="auto">
              <a:xfrm>
                <a:off x="364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6" name="Freeform 903"/>
              <p:cNvSpPr>
                <a:spLocks/>
              </p:cNvSpPr>
              <p:nvPr/>
            </p:nvSpPr>
            <p:spPr bwMode="auto">
              <a:xfrm>
                <a:off x="3676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7" name="Freeform 904"/>
              <p:cNvSpPr>
                <a:spLocks/>
              </p:cNvSpPr>
              <p:nvPr/>
            </p:nvSpPr>
            <p:spPr bwMode="auto">
              <a:xfrm>
                <a:off x="3706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" name="Freeform 905"/>
              <p:cNvSpPr>
                <a:spLocks/>
              </p:cNvSpPr>
              <p:nvPr/>
            </p:nvSpPr>
            <p:spPr bwMode="auto">
              <a:xfrm>
                <a:off x="3737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" name="Freeform 906"/>
              <p:cNvSpPr>
                <a:spLocks/>
              </p:cNvSpPr>
              <p:nvPr/>
            </p:nvSpPr>
            <p:spPr bwMode="auto">
              <a:xfrm>
                <a:off x="3768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" name="Freeform 907"/>
              <p:cNvSpPr>
                <a:spLocks/>
              </p:cNvSpPr>
              <p:nvPr/>
            </p:nvSpPr>
            <p:spPr bwMode="auto">
              <a:xfrm>
                <a:off x="3798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" name="Freeform 908"/>
              <p:cNvSpPr>
                <a:spLocks/>
              </p:cNvSpPr>
              <p:nvPr/>
            </p:nvSpPr>
            <p:spPr bwMode="auto">
              <a:xfrm>
                <a:off x="3829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" name="Freeform 909"/>
              <p:cNvSpPr>
                <a:spLocks/>
              </p:cNvSpPr>
              <p:nvPr/>
            </p:nvSpPr>
            <p:spPr bwMode="auto">
              <a:xfrm>
                <a:off x="3859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" name="Freeform 910"/>
              <p:cNvSpPr>
                <a:spLocks/>
              </p:cNvSpPr>
              <p:nvPr/>
            </p:nvSpPr>
            <p:spPr bwMode="auto">
              <a:xfrm>
                <a:off x="3890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" name="Freeform 911"/>
              <p:cNvSpPr>
                <a:spLocks/>
              </p:cNvSpPr>
              <p:nvPr/>
            </p:nvSpPr>
            <p:spPr bwMode="auto">
              <a:xfrm>
                <a:off x="3920" y="221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5" name="Freeform 912"/>
              <p:cNvSpPr>
                <a:spLocks/>
              </p:cNvSpPr>
              <p:nvPr/>
            </p:nvSpPr>
            <p:spPr bwMode="auto">
              <a:xfrm>
                <a:off x="3951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6" name="Freeform 913"/>
              <p:cNvSpPr>
                <a:spLocks/>
              </p:cNvSpPr>
              <p:nvPr/>
            </p:nvSpPr>
            <p:spPr bwMode="auto">
              <a:xfrm>
                <a:off x="398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7" name="Freeform 914"/>
              <p:cNvSpPr>
                <a:spLocks/>
              </p:cNvSpPr>
              <p:nvPr/>
            </p:nvSpPr>
            <p:spPr bwMode="auto">
              <a:xfrm>
                <a:off x="4012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8" name="Freeform 915"/>
              <p:cNvSpPr>
                <a:spLocks/>
              </p:cNvSpPr>
              <p:nvPr/>
            </p:nvSpPr>
            <p:spPr bwMode="auto">
              <a:xfrm>
                <a:off x="4042" y="2214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9" name="Freeform 916"/>
              <p:cNvSpPr>
                <a:spLocks/>
              </p:cNvSpPr>
              <p:nvPr/>
            </p:nvSpPr>
            <p:spPr bwMode="auto">
              <a:xfrm>
                <a:off x="4073" y="2214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0" name="Freeform 917"/>
              <p:cNvSpPr>
                <a:spLocks/>
              </p:cNvSpPr>
              <p:nvPr/>
            </p:nvSpPr>
            <p:spPr bwMode="auto">
              <a:xfrm>
                <a:off x="135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1" name="Freeform 918"/>
              <p:cNvSpPr>
                <a:spLocks/>
              </p:cNvSpPr>
              <p:nvPr/>
            </p:nvSpPr>
            <p:spPr bwMode="auto">
              <a:xfrm>
                <a:off x="138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" name="Freeform 919"/>
              <p:cNvSpPr>
                <a:spLocks/>
              </p:cNvSpPr>
              <p:nvPr/>
            </p:nvSpPr>
            <p:spPr bwMode="auto">
              <a:xfrm>
                <a:off x="141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" name="Freeform 920"/>
              <p:cNvSpPr>
                <a:spLocks/>
              </p:cNvSpPr>
              <p:nvPr/>
            </p:nvSpPr>
            <p:spPr bwMode="auto">
              <a:xfrm>
                <a:off x="144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" name="Freeform 921"/>
              <p:cNvSpPr>
                <a:spLocks/>
              </p:cNvSpPr>
              <p:nvPr/>
            </p:nvSpPr>
            <p:spPr bwMode="auto">
              <a:xfrm>
                <a:off x="147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" name="Freeform 922"/>
              <p:cNvSpPr>
                <a:spLocks/>
              </p:cNvSpPr>
              <p:nvPr/>
            </p:nvSpPr>
            <p:spPr bwMode="auto">
              <a:xfrm>
                <a:off x="150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" name="Freeform 923"/>
              <p:cNvSpPr>
                <a:spLocks/>
              </p:cNvSpPr>
              <p:nvPr/>
            </p:nvSpPr>
            <p:spPr bwMode="auto">
              <a:xfrm>
                <a:off x="153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" name="Freeform 924"/>
              <p:cNvSpPr>
                <a:spLocks/>
              </p:cNvSpPr>
              <p:nvPr/>
            </p:nvSpPr>
            <p:spPr bwMode="auto">
              <a:xfrm>
                <a:off x="156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" name="Freeform 925"/>
              <p:cNvSpPr>
                <a:spLocks/>
              </p:cNvSpPr>
              <p:nvPr/>
            </p:nvSpPr>
            <p:spPr bwMode="auto">
              <a:xfrm>
                <a:off x="1597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" name="Freeform 926"/>
              <p:cNvSpPr>
                <a:spLocks/>
              </p:cNvSpPr>
              <p:nvPr/>
            </p:nvSpPr>
            <p:spPr bwMode="auto">
              <a:xfrm>
                <a:off x="162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" name="Freeform 927"/>
              <p:cNvSpPr>
                <a:spLocks/>
              </p:cNvSpPr>
              <p:nvPr/>
            </p:nvSpPr>
            <p:spPr bwMode="auto">
              <a:xfrm>
                <a:off x="165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" name="Freeform 928"/>
              <p:cNvSpPr>
                <a:spLocks/>
              </p:cNvSpPr>
              <p:nvPr/>
            </p:nvSpPr>
            <p:spPr bwMode="auto">
              <a:xfrm>
                <a:off x="168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" name="Freeform 929"/>
              <p:cNvSpPr>
                <a:spLocks/>
              </p:cNvSpPr>
              <p:nvPr/>
            </p:nvSpPr>
            <p:spPr bwMode="auto">
              <a:xfrm>
                <a:off x="172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" name="Freeform 930"/>
              <p:cNvSpPr>
                <a:spLocks/>
              </p:cNvSpPr>
              <p:nvPr/>
            </p:nvSpPr>
            <p:spPr bwMode="auto">
              <a:xfrm>
                <a:off x="175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" name="Freeform 931"/>
              <p:cNvSpPr>
                <a:spLocks/>
              </p:cNvSpPr>
              <p:nvPr/>
            </p:nvSpPr>
            <p:spPr bwMode="auto">
              <a:xfrm>
                <a:off x="178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" name="Freeform 932"/>
              <p:cNvSpPr>
                <a:spLocks/>
              </p:cNvSpPr>
              <p:nvPr/>
            </p:nvSpPr>
            <p:spPr bwMode="auto">
              <a:xfrm>
                <a:off x="181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" name="Freeform 933"/>
              <p:cNvSpPr>
                <a:spLocks/>
              </p:cNvSpPr>
              <p:nvPr/>
            </p:nvSpPr>
            <p:spPr bwMode="auto">
              <a:xfrm>
                <a:off x="184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" name="Freeform 934"/>
              <p:cNvSpPr>
                <a:spLocks/>
              </p:cNvSpPr>
              <p:nvPr/>
            </p:nvSpPr>
            <p:spPr bwMode="auto">
              <a:xfrm>
                <a:off x="187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" name="Freeform 935"/>
              <p:cNvSpPr>
                <a:spLocks/>
              </p:cNvSpPr>
              <p:nvPr/>
            </p:nvSpPr>
            <p:spPr bwMode="auto">
              <a:xfrm>
                <a:off x="190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" name="Freeform 936"/>
              <p:cNvSpPr>
                <a:spLocks/>
              </p:cNvSpPr>
              <p:nvPr/>
            </p:nvSpPr>
            <p:spPr bwMode="auto">
              <a:xfrm>
                <a:off x="1933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" name="Freeform 937"/>
              <p:cNvSpPr>
                <a:spLocks/>
              </p:cNvSpPr>
              <p:nvPr/>
            </p:nvSpPr>
            <p:spPr bwMode="auto">
              <a:xfrm>
                <a:off x="196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" name="Freeform 938"/>
              <p:cNvSpPr>
                <a:spLocks/>
              </p:cNvSpPr>
              <p:nvPr/>
            </p:nvSpPr>
            <p:spPr bwMode="auto">
              <a:xfrm>
                <a:off x="199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" name="Freeform 939"/>
              <p:cNvSpPr>
                <a:spLocks/>
              </p:cNvSpPr>
              <p:nvPr/>
            </p:nvSpPr>
            <p:spPr bwMode="auto">
              <a:xfrm>
                <a:off x="202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" name="Freeform 940"/>
              <p:cNvSpPr>
                <a:spLocks/>
              </p:cNvSpPr>
              <p:nvPr/>
            </p:nvSpPr>
            <p:spPr bwMode="auto">
              <a:xfrm>
                <a:off x="205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" name="Freeform 941"/>
              <p:cNvSpPr>
                <a:spLocks/>
              </p:cNvSpPr>
              <p:nvPr/>
            </p:nvSpPr>
            <p:spPr bwMode="auto">
              <a:xfrm>
                <a:off x="208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" name="Freeform 942"/>
              <p:cNvSpPr>
                <a:spLocks/>
              </p:cNvSpPr>
              <p:nvPr/>
            </p:nvSpPr>
            <p:spPr bwMode="auto">
              <a:xfrm>
                <a:off x="211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" name="Freeform 943"/>
              <p:cNvSpPr>
                <a:spLocks/>
              </p:cNvSpPr>
              <p:nvPr/>
            </p:nvSpPr>
            <p:spPr bwMode="auto">
              <a:xfrm>
                <a:off x="214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" name="Freeform 944"/>
              <p:cNvSpPr>
                <a:spLocks/>
              </p:cNvSpPr>
              <p:nvPr/>
            </p:nvSpPr>
            <p:spPr bwMode="auto">
              <a:xfrm>
                <a:off x="217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" name="Freeform 945"/>
              <p:cNvSpPr>
                <a:spLocks/>
              </p:cNvSpPr>
              <p:nvPr/>
            </p:nvSpPr>
            <p:spPr bwMode="auto">
              <a:xfrm>
                <a:off x="220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" name="Freeform 946"/>
              <p:cNvSpPr>
                <a:spLocks/>
              </p:cNvSpPr>
              <p:nvPr/>
            </p:nvSpPr>
            <p:spPr bwMode="auto">
              <a:xfrm>
                <a:off x="223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" name="Freeform 947"/>
              <p:cNvSpPr>
                <a:spLocks/>
              </p:cNvSpPr>
              <p:nvPr/>
            </p:nvSpPr>
            <p:spPr bwMode="auto">
              <a:xfrm>
                <a:off x="2270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" name="Freeform 948"/>
              <p:cNvSpPr>
                <a:spLocks/>
              </p:cNvSpPr>
              <p:nvPr/>
            </p:nvSpPr>
            <p:spPr bwMode="auto">
              <a:xfrm>
                <a:off x="230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" name="Freeform 949"/>
              <p:cNvSpPr>
                <a:spLocks/>
              </p:cNvSpPr>
              <p:nvPr/>
            </p:nvSpPr>
            <p:spPr bwMode="auto">
              <a:xfrm>
                <a:off x="233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" name="Freeform 950"/>
              <p:cNvSpPr>
                <a:spLocks/>
              </p:cNvSpPr>
              <p:nvPr/>
            </p:nvSpPr>
            <p:spPr bwMode="auto">
              <a:xfrm>
                <a:off x="236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" name="Freeform 951"/>
              <p:cNvSpPr>
                <a:spLocks/>
              </p:cNvSpPr>
              <p:nvPr/>
            </p:nvSpPr>
            <p:spPr bwMode="auto">
              <a:xfrm>
                <a:off x="239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" name="Freeform 952"/>
              <p:cNvSpPr>
                <a:spLocks/>
              </p:cNvSpPr>
              <p:nvPr/>
            </p:nvSpPr>
            <p:spPr bwMode="auto">
              <a:xfrm>
                <a:off x="2422" y="166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" name="Freeform 953"/>
              <p:cNvSpPr>
                <a:spLocks/>
              </p:cNvSpPr>
              <p:nvPr/>
            </p:nvSpPr>
            <p:spPr bwMode="auto">
              <a:xfrm>
                <a:off x="245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" name="Freeform 954"/>
              <p:cNvSpPr>
                <a:spLocks/>
              </p:cNvSpPr>
              <p:nvPr/>
            </p:nvSpPr>
            <p:spPr bwMode="auto">
              <a:xfrm>
                <a:off x="2484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" name="Freeform 955"/>
              <p:cNvSpPr>
                <a:spLocks/>
              </p:cNvSpPr>
              <p:nvPr/>
            </p:nvSpPr>
            <p:spPr bwMode="auto">
              <a:xfrm>
                <a:off x="251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" name="Freeform 956"/>
              <p:cNvSpPr>
                <a:spLocks/>
              </p:cNvSpPr>
              <p:nvPr/>
            </p:nvSpPr>
            <p:spPr bwMode="auto">
              <a:xfrm>
                <a:off x="2545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" name="Freeform 957"/>
              <p:cNvSpPr>
                <a:spLocks/>
              </p:cNvSpPr>
              <p:nvPr/>
            </p:nvSpPr>
            <p:spPr bwMode="auto">
              <a:xfrm>
                <a:off x="257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" name="Freeform 958"/>
              <p:cNvSpPr>
                <a:spLocks/>
              </p:cNvSpPr>
              <p:nvPr/>
            </p:nvSpPr>
            <p:spPr bwMode="auto">
              <a:xfrm>
                <a:off x="2606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" name="Freeform 959"/>
              <p:cNvSpPr>
                <a:spLocks/>
              </p:cNvSpPr>
              <p:nvPr/>
            </p:nvSpPr>
            <p:spPr bwMode="auto">
              <a:xfrm>
                <a:off x="263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" name="Freeform 960"/>
              <p:cNvSpPr>
                <a:spLocks/>
              </p:cNvSpPr>
              <p:nvPr/>
            </p:nvSpPr>
            <p:spPr bwMode="auto">
              <a:xfrm>
                <a:off x="2667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" name="Freeform 961"/>
              <p:cNvSpPr>
                <a:spLocks/>
              </p:cNvSpPr>
              <p:nvPr/>
            </p:nvSpPr>
            <p:spPr bwMode="auto">
              <a:xfrm>
                <a:off x="269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" name="Freeform 962"/>
              <p:cNvSpPr>
                <a:spLocks/>
              </p:cNvSpPr>
              <p:nvPr/>
            </p:nvSpPr>
            <p:spPr bwMode="auto">
              <a:xfrm>
                <a:off x="272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" name="Freeform 963"/>
              <p:cNvSpPr>
                <a:spLocks/>
              </p:cNvSpPr>
              <p:nvPr/>
            </p:nvSpPr>
            <p:spPr bwMode="auto">
              <a:xfrm>
                <a:off x="2759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" name="Freeform 964"/>
              <p:cNvSpPr>
                <a:spLocks/>
              </p:cNvSpPr>
              <p:nvPr/>
            </p:nvSpPr>
            <p:spPr bwMode="auto">
              <a:xfrm>
                <a:off x="279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" name="Freeform 965"/>
              <p:cNvSpPr>
                <a:spLocks/>
              </p:cNvSpPr>
              <p:nvPr/>
            </p:nvSpPr>
            <p:spPr bwMode="auto">
              <a:xfrm>
                <a:off x="282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" name="Freeform 966"/>
              <p:cNvSpPr>
                <a:spLocks/>
              </p:cNvSpPr>
              <p:nvPr/>
            </p:nvSpPr>
            <p:spPr bwMode="auto">
              <a:xfrm>
                <a:off x="285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" name="Freeform 967"/>
              <p:cNvSpPr>
                <a:spLocks/>
              </p:cNvSpPr>
              <p:nvPr/>
            </p:nvSpPr>
            <p:spPr bwMode="auto">
              <a:xfrm>
                <a:off x="288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" name="Freeform 968"/>
              <p:cNvSpPr>
                <a:spLocks/>
              </p:cNvSpPr>
              <p:nvPr/>
            </p:nvSpPr>
            <p:spPr bwMode="auto">
              <a:xfrm>
                <a:off x="291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" name="Freeform 969"/>
              <p:cNvSpPr>
                <a:spLocks/>
              </p:cNvSpPr>
              <p:nvPr/>
            </p:nvSpPr>
            <p:spPr bwMode="auto">
              <a:xfrm>
                <a:off x="294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" name="Freeform 970"/>
              <p:cNvSpPr>
                <a:spLocks/>
              </p:cNvSpPr>
              <p:nvPr/>
            </p:nvSpPr>
            <p:spPr bwMode="auto">
              <a:xfrm>
                <a:off x="297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" name="Freeform 971"/>
              <p:cNvSpPr>
                <a:spLocks/>
              </p:cNvSpPr>
              <p:nvPr/>
            </p:nvSpPr>
            <p:spPr bwMode="auto">
              <a:xfrm>
                <a:off x="300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" name="Freeform 972"/>
              <p:cNvSpPr>
                <a:spLocks/>
              </p:cNvSpPr>
              <p:nvPr/>
            </p:nvSpPr>
            <p:spPr bwMode="auto">
              <a:xfrm>
                <a:off x="3034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" name="Freeform 973"/>
              <p:cNvSpPr>
                <a:spLocks/>
              </p:cNvSpPr>
              <p:nvPr/>
            </p:nvSpPr>
            <p:spPr bwMode="auto">
              <a:xfrm>
                <a:off x="3064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" name="Freeform 974"/>
              <p:cNvSpPr>
                <a:spLocks/>
              </p:cNvSpPr>
              <p:nvPr/>
            </p:nvSpPr>
            <p:spPr bwMode="auto">
              <a:xfrm>
                <a:off x="3095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" name="Freeform 975"/>
              <p:cNvSpPr>
                <a:spLocks/>
              </p:cNvSpPr>
              <p:nvPr/>
            </p:nvSpPr>
            <p:spPr bwMode="auto">
              <a:xfrm>
                <a:off x="312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" name="Freeform 976"/>
              <p:cNvSpPr>
                <a:spLocks/>
              </p:cNvSpPr>
              <p:nvPr/>
            </p:nvSpPr>
            <p:spPr bwMode="auto">
              <a:xfrm>
                <a:off x="315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" name="Freeform 977"/>
              <p:cNvSpPr>
                <a:spLocks/>
              </p:cNvSpPr>
              <p:nvPr/>
            </p:nvSpPr>
            <p:spPr bwMode="auto">
              <a:xfrm>
                <a:off x="318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" name="Freeform 978"/>
              <p:cNvSpPr>
                <a:spLocks/>
              </p:cNvSpPr>
              <p:nvPr/>
            </p:nvSpPr>
            <p:spPr bwMode="auto">
              <a:xfrm>
                <a:off x="3217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" name="Freeform 979"/>
              <p:cNvSpPr>
                <a:spLocks/>
              </p:cNvSpPr>
              <p:nvPr/>
            </p:nvSpPr>
            <p:spPr bwMode="auto">
              <a:xfrm>
                <a:off x="324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" name="Freeform 980"/>
              <p:cNvSpPr>
                <a:spLocks/>
              </p:cNvSpPr>
              <p:nvPr/>
            </p:nvSpPr>
            <p:spPr bwMode="auto">
              <a:xfrm>
                <a:off x="327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" name="Freeform 981"/>
              <p:cNvSpPr>
                <a:spLocks/>
              </p:cNvSpPr>
              <p:nvPr/>
            </p:nvSpPr>
            <p:spPr bwMode="auto">
              <a:xfrm>
                <a:off x="330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" name="Freeform 982"/>
              <p:cNvSpPr>
                <a:spLocks/>
              </p:cNvSpPr>
              <p:nvPr/>
            </p:nvSpPr>
            <p:spPr bwMode="auto">
              <a:xfrm>
                <a:off x="334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" name="Freeform 983"/>
              <p:cNvSpPr>
                <a:spLocks/>
              </p:cNvSpPr>
              <p:nvPr/>
            </p:nvSpPr>
            <p:spPr bwMode="auto">
              <a:xfrm>
                <a:off x="3370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" name="Freeform 984"/>
              <p:cNvSpPr>
                <a:spLocks/>
              </p:cNvSpPr>
              <p:nvPr/>
            </p:nvSpPr>
            <p:spPr bwMode="auto">
              <a:xfrm>
                <a:off x="3401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" name="Freeform 985"/>
              <p:cNvSpPr>
                <a:spLocks/>
              </p:cNvSpPr>
              <p:nvPr/>
            </p:nvSpPr>
            <p:spPr bwMode="auto">
              <a:xfrm>
                <a:off x="3431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" name="Freeform 986"/>
              <p:cNvSpPr>
                <a:spLocks/>
              </p:cNvSpPr>
              <p:nvPr/>
            </p:nvSpPr>
            <p:spPr bwMode="auto">
              <a:xfrm>
                <a:off x="346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" name="Freeform 987"/>
              <p:cNvSpPr>
                <a:spLocks/>
              </p:cNvSpPr>
              <p:nvPr/>
            </p:nvSpPr>
            <p:spPr bwMode="auto">
              <a:xfrm>
                <a:off x="349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" name="Freeform 988"/>
              <p:cNvSpPr>
                <a:spLocks/>
              </p:cNvSpPr>
              <p:nvPr/>
            </p:nvSpPr>
            <p:spPr bwMode="auto">
              <a:xfrm>
                <a:off x="352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" name="Freeform 989"/>
              <p:cNvSpPr>
                <a:spLocks/>
              </p:cNvSpPr>
              <p:nvPr/>
            </p:nvSpPr>
            <p:spPr bwMode="auto">
              <a:xfrm>
                <a:off x="3553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" name="Freeform 990"/>
              <p:cNvSpPr>
                <a:spLocks/>
              </p:cNvSpPr>
              <p:nvPr/>
            </p:nvSpPr>
            <p:spPr bwMode="auto">
              <a:xfrm>
                <a:off x="3584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" name="Freeform 991"/>
              <p:cNvSpPr>
                <a:spLocks/>
              </p:cNvSpPr>
              <p:nvPr/>
            </p:nvSpPr>
            <p:spPr bwMode="auto">
              <a:xfrm>
                <a:off x="3615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" name="Freeform 992"/>
              <p:cNvSpPr>
                <a:spLocks/>
              </p:cNvSpPr>
              <p:nvPr/>
            </p:nvSpPr>
            <p:spPr bwMode="auto">
              <a:xfrm>
                <a:off x="364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" name="Freeform 993"/>
              <p:cNvSpPr>
                <a:spLocks/>
              </p:cNvSpPr>
              <p:nvPr/>
            </p:nvSpPr>
            <p:spPr bwMode="auto">
              <a:xfrm>
                <a:off x="3676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" name="Freeform 994"/>
              <p:cNvSpPr>
                <a:spLocks/>
              </p:cNvSpPr>
              <p:nvPr/>
            </p:nvSpPr>
            <p:spPr bwMode="auto">
              <a:xfrm>
                <a:off x="3706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" name="Freeform 995"/>
              <p:cNvSpPr>
                <a:spLocks/>
              </p:cNvSpPr>
              <p:nvPr/>
            </p:nvSpPr>
            <p:spPr bwMode="auto">
              <a:xfrm>
                <a:off x="3737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" name="Freeform 996"/>
              <p:cNvSpPr>
                <a:spLocks/>
              </p:cNvSpPr>
              <p:nvPr/>
            </p:nvSpPr>
            <p:spPr bwMode="auto">
              <a:xfrm>
                <a:off x="3768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" name="Freeform 997"/>
              <p:cNvSpPr>
                <a:spLocks/>
              </p:cNvSpPr>
              <p:nvPr/>
            </p:nvSpPr>
            <p:spPr bwMode="auto">
              <a:xfrm>
                <a:off x="3798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" name="Freeform 998"/>
              <p:cNvSpPr>
                <a:spLocks/>
              </p:cNvSpPr>
              <p:nvPr/>
            </p:nvSpPr>
            <p:spPr bwMode="auto">
              <a:xfrm>
                <a:off x="3829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" name="Freeform 999"/>
              <p:cNvSpPr>
                <a:spLocks/>
              </p:cNvSpPr>
              <p:nvPr/>
            </p:nvSpPr>
            <p:spPr bwMode="auto">
              <a:xfrm>
                <a:off x="3859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" name="Freeform 1000"/>
              <p:cNvSpPr>
                <a:spLocks/>
              </p:cNvSpPr>
              <p:nvPr/>
            </p:nvSpPr>
            <p:spPr bwMode="auto">
              <a:xfrm>
                <a:off x="3890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" name="Freeform 1001"/>
              <p:cNvSpPr>
                <a:spLocks/>
              </p:cNvSpPr>
              <p:nvPr/>
            </p:nvSpPr>
            <p:spPr bwMode="auto">
              <a:xfrm>
                <a:off x="3920" y="16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" name="Freeform 1002"/>
              <p:cNvSpPr>
                <a:spLocks/>
              </p:cNvSpPr>
              <p:nvPr/>
            </p:nvSpPr>
            <p:spPr bwMode="auto">
              <a:xfrm>
                <a:off x="3951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6" name="Freeform 1003"/>
              <p:cNvSpPr>
                <a:spLocks/>
              </p:cNvSpPr>
              <p:nvPr/>
            </p:nvSpPr>
            <p:spPr bwMode="auto">
              <a:xfrm>
                <a:off x="398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7" name="Freeform 1004"/>
              <p:cNvSpPr>
                <a:spLocks/>
              </p:cNvSpPr>
              <p:nvPr/>
            </p:nvSpPr>
            <p:spPr bwMode="auto">
              <a:xfrm>
                <a:off x="4012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8" name="Freeform 1005"/>
              <p:cNvSpPr>
                <a:spLocks/>
              </p:cNvSpPr>
              <p:nvPr/>
            </p:nvSpPr>
            <p:spPr bwMode="auto">
              <a:xfrm>
                <a:off x="4042" y="166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" name="Freeform 1006"/>
              <p:cNvSpPr>
                <a:spLocks/>
              </p:cNvSpPr>
              <p:nvPr/>
            </p:nvSpPr>
            <p:spPr bwMode="auto">
              <a:xfrm>
                <a:off x="4073" y="166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" name="Freeform 1007"/>
              <p:cNvSpPr>
                <a:spLocks/>
              </p:cNvSpPr>
              <p:nvPr/>
            </p:nvSpPr>
            <p:spPr bwMode="auto">
              <a:xfrm>
                <a:off x="135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" name="Freeform 1008"/>
              <p:cNvSpPr>
                <a:spLocks/>
              </p:cNvSpPr>
              <p:nvPr/>
            </p:nvSpPr>
            <p:spPr bwMode="auto">
              <a:xfrm>
                <a:off x="138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" name="Freeform 1009"/>
              <p:cNvSpPr>
                <a:spLocks/>
              </p:cNvSpPr>
              <p:nvPr/>
            </p:nvSpPr>
            <p:spPr bwMode="auto">
              <a:xfrm>
                <a:off x="141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" name="Freeform 1010"/>
              <p:cNvSpPr>
                <a:spLocks/>
              </p:cNvSpPr>
              <p:nvPr/>
            </p:nvSpPr>
            <p:spPr bwMode="auto">
              <a:xfrm>
                <a:off x="144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" name="Freeform 1011"/>
              <p:cNvSpPr>
                <a:spLocks/>
              </p:cNvSpPr>
              <p:nvPr/>
            </p:nvSpPr>
            <p:spPr bwMode="auto">
              <a:xfrm>
                <a:off x="147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" name="Freeform 1012"/>
              <p:cNvSpPr>
                <a:spLocks/>
              </p:cNvSpPr>
              <p:nvPr/>
            </p:nvSpPr>
            <p:spPr bwMode="auto">
              <a:xfrm>
                <a:off x="150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6" name="Freeform 1013"/>
              <p:cNvSpPr>
                <a:spLocks/>
              </p:cNvSpPr>
              <p:nvPr/>
            </p:nvSpPr>
            <p:spPr bwMode="auto">
              <a:xfrm>
                <a:off x="153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7" name="Freeform 1014"/>
              <p:cNvSpPr>
                <a:spLocks/>
              </p:cNvSpPr>
              <p:nvPr/>
            </p:nvSpPr>
            <p:spPr bwMode="auto">
              <a:xfrm>
                <a:off x="156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8" name="Freeform 1015"/>
              <p:cNvSpPr>
                <a:spLocks/>
              </p:cNvSpPr>
              <p:nvPr/>
            </p:nvSpPr>
            <p:spPr bwMode="auto">
              <a:xfrm>
                <a:off x="1597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" name="Freeform 1016"/>
              <p:cNvSpPr>
                <a:spLocks/>
              </p:cNvSpPr>
              <p:nvPr/>
            </p:nvSpPr>
            <p:spPr bwMode="auto">
              <a:xfrm>
                <a:off x="162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39" name="Group 194"/>
            <p:cNvGrpSpPr>
              <a:grpSpLocks/>
            </p:cNvGrpSpPr>
            <p:nvPr/>
          </p:nvGrpSpPr>
          <p:grpSpPr bwMode="auto">
            <a:xfrm>
              <a:off x="4046044" y="2610751"/>
              <a:ext cx="2231088" cy="2271172"/>
              <a:chOff x="1353" y="1113"/>
              <a:chExt cx="2729" cy="2729"/>
            </a:xfrm>
          </p:grpSpPr>
          <p:sp>
            <p:nvSpPr>
              <p:cNvPr id="3470" name="Freeform 1018"/>
              <p:cNvSpPr>
                <a:spLocks/>
              </p:cNvSpPr>
              <p:nvPr/>
            </p:nvSpPr>
            <p:spPr bwMode="auto">
              <a:xfrm>
                <a:off x="165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" name="Freeform 1019"/>
              <p:cNvSpPr>
                <a:spLocks/>
              </p:cNvSpPr>
              <p:nvPr/>
            </p:nvSpPr>
            <p:spPr bwMode="auto">
              <a:xfrm>
                <a:off x="168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" name="Freeform 1020"/>
              <p:cNvSpPr>
                <a:spLocks/>
              </p:cNvSpPr>
              <p:nvPr/>
            </p:nvSpPr>
            <p:spPr bwMode="auto">
              <a:xfrm>
                <a:off x="172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3" name="Freeform 1021"/>
              <p:cNvSpPr>
                <a:spLocks/>
              </p:cNvSpPr>
              <p:nvPr/>
            </p:nvSpPr>
            <p:spPr bwMode="auto">
              <a:xfrm>
                <a:off x="175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4" name="Freeform 1022"/>
              <p:cNvSpPr>
                <a:spLocks/>
              </p:cNvSpPr>
              <p:nvPr/>
            </p:nvSpPr>
            <p:spPr bwMode="auto">
              <a:xfrm>
                <a:off x="178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5" name="Freeform 1023"/>
              <p:cNvSpPr>
                <a:spLocks/>
              </p:cNvSpPr>
              <p:nvPr/>
            </p:nvSpPr>
            <p:spPr bwMode="auto">
              <a:xfrm>
                <a:off x="181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6" name="Freeform 0"/>
              <p:cNvSpPr>
                <a:spLocks/>
              </p:cNvSpPr>
              <p:nvPr/>
            </p:nvSpPr>
            <p:spPr bwMode="auto">
              <a:xfrm>
                <a:off x="184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7" name="Freeform 1"/>
              <p:cNvSpPr>
                <a:spLocks/>
              </p:cNvSpPr>
              <p:nvPr/>
            </p:nvSpPr>
            <p:spPr bwMode="auto">
              <a:xfrm>
                <a:off x="187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" name="Freeform 2"/>
              <p:cNvSpPr>
                <a:spLocks/>
              </p:cNvSpPr>
              <p:nvPr/>
            </p:nvSpPr>
            <p:spPr bwMode="auto">
              <a:xfrm>
                <a:off x="190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Freeform 3"/>
              <p:cNvSpPr>
                <a:spLocks/>
              </p:cNvSpPr>
              <p:nvPr/>
            </p:nvSpPr>
            <p:spPr bwMode="auto">
              <a:xfrm>
                <a:off x="1933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Freeform 4"/>
              <p:cNvSpPr>
                <a:spLocks/>
              </p:cNvSpPr>
              <p:nvPr/>
            </p:nvSpPr>
            <p:spPr bwMode="auto">
              <a:xfrm>
                <a:off x="196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Freeform 5"/>
              <p:cNvSpPr>
                <a:spLocks/>
              </p:cNvSpPr>
              <p:nvPr/>
            </p:nvSpPr>
            <p:spPr bwMode="auto">
              <a:xfrm>
                <a:off x="199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Freeform 6"/>
              <p:cNvSpPr>
                <a:spLocks/>
              </p:cNvSpPr>
              <p:nvPr/>
            </p:nvSpPr>
            <p:spPr bwMode="auto">
              <a:xfrm>
                <a:off x="202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Freeform 7"/>
              <p:cNvSpPr>
                <a:spLocks/>
              </p:cNvSpPr>
              <p:nvPr/>
            </p:nvSpPr>
            <p:spPr bwMode="auto">
              <a:xfrm>
                <a:off x="205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Freeform 8"/>
              <p:cNvSpPr>
                <a:spLocks/>
              </p:cNvSpPr>
              <p:nvPr/>
            </p:nvSpPr>
            <p:spPr bwMode="auto">
              <a:xfrm>
                <a:off x="208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Freeform 9"/>
              <p:cNvSpPr>
                <a:spLocks/>
              </p:cNvSpPr>
              <p:nvPr/>
            </p:nvSpPr>
            <p:spPr bwMode="auto">
              <a:xfrm>
                <a:off x="211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Freeform 10"/>
              <p:cNvSpPr>
                <a:spLocks/>
              </p:cNvSpPr>
              <p:nvPr/>
            </p:nvSpPr>
            <p:spPr bwMode="auto">
              <a:xfrm>
                <a:off x="214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Freeform 11"/>
              <p:cNvSpPr>
                <a:spLocks/>
              </p:cNvSpPr>
              <p:nvPr/>
            </p:nvSpPr>
            <p:spPr bwMode="auto">
              <a:xfrm>
                <a:off x="217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Freeform 12"/>
              <p:cNvSpPr>
                <a:spLocks/>
              </p:cNvSpPr>
              <p:nvPr/>
            </p:nvSpPr>
            <p:spPr bwMode="auto">
              <a:xfrm>
                <a:off x="220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Freeform 13"/>
              <p:cNvSpPr>
                <a:spLocks/>
              </p:cNvSpPr>
              <p:nvPr/>
            </p:nvSpPr>
            <p:spPr bwMode="auto">
              <a:xfrm>
                <a:off x="223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Freeform 14"/>
              <p:cNvSpPr>
                <a:spLocks/>
              </p:cNvSpPr>
              <p:nvPr/>
            </p:nvSpPr>
            <p:spPr bwMode="auto">
              <a:xfrm>
                <a:off x="2270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Freeform 15"/>
              <p:cNvSpPr>
                <a:spLocks/>
              </p:cNvSpPr>
              <p:nvPr/>
            </p:nvSpPr>
            <p:spPr bwMode="auto">
              <a:xfrm>
                <a:off x="230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Freeform 16"/>
              <p:cNvSpPr>
                <a:spLocks/>
              </p:cNvSpPr>
              <p:nvPr/>
            </p:nvSpPr>
            <p:spPr bwMode="auto">
              <a:xfrm>
                <a:off x="233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Freeform 17"/>
              <p:cNvSpPr>
                <a:spLocks/>
              </p:cNvSpPr>
              <p:nvPr/>
            </p:nvSpPr>
            <p:spPr bwMode="auto">
              <a:xfrm>
                <a:off x="236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" name="Freeform 18"/>
              <p:cNvSpPr>
                <a:spLocks/>
              </p:cNvSpPr>
              <p:nvPr/>
            </p:nvSpPr>
            <p:spPr bwMode="auto">
              <a:xfrm>
                <a:off x="239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" name="Freeform 19"/>
              <p:cNvSpPr>
                <a:spLocks/>
              </p:cNvSpPr>
              <p:nvPr/>
            </p:nvSpPr>
            <p:spPr bwMode="auto">
              <a:xfrm>
                <a:off x="2422" y="111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9 w 11"/>
                  <a:gd name="T3" fmla="*/ 0 h 1"/>
                  <a:gd name="T4" fmla="*/ 1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" name="Freeform 20"/>
              <p:cNvSpPr>
                <a:spLocks/>
              </p:cNvSpPr>
              <p:nvPr/>
            </p:nvSpPr>
            <p:spPr bwMode="auto">
              <a:xfrm>
                <a:off x="245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" name="Freeform 21"/>
              <p:cNvSpPr>
                <a:spLocks/>
              </p:cNvSpPr>
              <p:nvPr/>
            </p:nvSpPr>
            <p:spPr bwMode="auto">
              <a:xfrm>
                <a:off x="2484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" name="Freeform 22"/>
              <p:cNvSpPr>
                <a:spLocks/>
              </p:cNvSpPr>
              <p:nvPr/>
            </p:nvSpPr>
            <p:spPr bwMode="auto">
              <a:xfrm>
                <a:off x="251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" name="Freeform 23"/>
              <p:cNvSpPr>
                <a:spLocks/>
              </p:cNvSpPr>
              <p:nvPr/>
            </p:nvSpPr>
            <p:spPr bwMode="auto">
              <a:xfrm>
                <a:off x="2545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" name="Freeform 24"/>
              <p:cNvSpPr>
                <a:spLocks/>
              </p:cNvSpPr>
              <p:nvPr/>
            </p:nvSpPr>
            <p:spPr bwMode="auto">
              <a:xfrm>
                <a:off x="257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" name="Freeform 25"/>
              <p:cNvSpPr>
                <a:spLocks/>
              </p:cNvSpPr>
              <p:nvPr/>
            </p:nvSpPr>
            <p:spPr bwMode="auto">
              <a:xfrm>
                <a:off x="2606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" name="Freeform 26"/>
              <p:cNvSpPr>
                <a:spLocks/>
              </p:cNvSpPr>
              <p:nvPr/>
            </p:nvSpPr>
            <p:spPr bwMode="auto">
              <a:xfrm>
                <a:off x="263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" name="Freeform 27"/>
              <p:cNvSpPr>
                <a:spLocks/>
              </p:cNvSpPr>
              <p:nvPr/>
            </p:nvSpPr>
            <p:spPr bwMode="auto">
              <a:xfrm>
                <a:off x="2667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" name="Freeform 28"/>
              <p:cNvSpPr>
                <a:spLocks/>
              </p:cNvSpPr>
              <p:nvPr/>
            </p:nvSpPr>
            <p:spPr bwMode="auto">
              <a:xfrm>
                <a:off x="269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" name="Freeform 29"/>
              <p:cNvSpPr>
                <a:spLocks/>
              </p:cNvSpPr>
              <p:nvPr/>
            </p:nvSpPr>
            <p:spPr bwMode="auto">
              <a:xfrm>
                <a:off x="272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" name="Freeform 30"/>
              <p:cNvSpPr>
                <a:spLocks/>
              </p:cNvSpPr>
              <p:nvPr/>
            </p:nvSpPr>
            <p:spPr bwMode="auto">
              <a:xfrm>
                <a:off x="2759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" name="Freeform 31"/>
              <p:cNvSpPr>
                <a:spLocks/>
              </p:cNvSpPr>
              <p:nvPr/>
            </p:nvSpPr>
            <p:spPr bwMode="auto">
              <a:xfrm>
                <a:off x="279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" name="Freeform 32"/>
              <p:cNvSpPr>
                <a:spLocks/>
              </p:cNvSpPr>
              <p:nvPr/>
            </p:nvSpPr>
            <p:spPr bwMode="auto">
              <a:xfrm>
                <a:off x="282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" name="Freeform 33"/>
              <p:cNvSpPr>
                <a:spLocks/>
              </p:cNvSpPr>
              <p:nvPr/>
            </p:nvSpPr>
            <p:spPr bwMode="auto">
              <a:xfrm>
                <a:off x="285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" name="Freeform 34"/>
              <p:cNvSpPr>
                <a:spLocks/>
              </p:cNvSpPr>
              <p:nvPr/>
            </p:nvSpPr>
            <p:spPr bwMode="auto">
              <a:xfrm>
                <a:off x="288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" name="Freeform 35"/>
              <p:cNvSpPr>
                <a:spLocks/>
              </p:cNvSpPr>
              <p:nvPr/>
            </p:nvSpPr>
            <p:spPr bwMode="auto">
              <a:xfrm>
                <a:off x="291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" name="Freeform 36"/>
              <p:cNvSpPr>
                <a:spLocks/>
              </p:cNvSpPr>
              <p:nvPr/>
            </p:nvSpPr>
            <p:spPr bwMode="auto">
              <a:xfrm>
                <a:off x="294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" name="Freeform 37"/>
              <p:cNvSpPr>
                <a:spLocks/>
              </p:cNvSpPr>
              <p:nvPr/>
            </p:nvSpPr>
            <p:spPr bwMode="auto">
              <a:xfrm>
                <a:off x="297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" name="Freeform 38"/>
              <p:cNvSpPr>
                <a:spLocks/>
              </p:cNvSpPr>
              <p:nvPr/>
            </p:nvSpPr>
            <p:spPr bwMode="auto">
              <a:xfrm>
                <a:off x="300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" name="Freeform 39"/>
              <p:cNvSpPr>
                <a:spLocks/>
              </p:cNvSpPr>
              <p:nvPr/>
            </p:nvSpPr>
            <p:spPr bwMode="auto">
              <a:xfrm>
                <a:off x="3034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" name="Freeform 40"/>
              <p:cNvSpPr>
                <a:spLocks/>
              </p:cNvSpPr>
              <p:nvPr/>
            </p:nvSpPr>
            <p:spPr bwMode="auto">
              <a:xfrm>
                <a:off x="3064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" name="Freeform 41"/>
              <p:cNvSpPr>
                <a:spLocks/>
              </p:cNvSpPr>
              <p:nvPr/>
            </p:nvSpPr>
            <p:spPr bwMode="auto">
              <a:xfrm>
                <a:off x="3095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" name="Freeform 42"/>
              <p:cNvSpPr>
                <a:spLocks/>
              </p:cNvSpPr>
              <p:nvPr/>
            </p:nvSpPr>
            <p:spPr bwMode="auto">
              <a:xfrm>
                <a:off x="312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" name="Freeform 43"/>
              <p:cNvSpPr>
                <a:spLocks/>
              </p:cNvSpPr>
              <p:nvPr/>
            </p:nvSpPr>
            <p:spPr bwMode="auto">
              <a:xfrm>
                <a:off x="315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" name="Freeform 44"/>
              <p:cNvSpPr>
                <a:spLocks/>
              </p:cNvSpPr>
              <p:nvPr/>
            </p:nvSpPr>
            <p:spPr bwMode="auto">
              <a:xfrm>
                <a:off x="318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" name="Freeform 45"/>
              <p:cNvSpPr>
                <a:spLocks/>
              </p:cNvSpPr>
              <p:nvPr/>
            </p:nvSpPr>
            <p:spPr bwMode="auto">
              <a:xfrm>
                <a:off x="3217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" name="Freeform 46"/>
              <p:cNvSpPr>
                <a:spLocks/>
              </p:cNvSpPr>
              <p:nvPr/>
            </p:nvSpPr>
            <p:spPr bwMode="auto">
              <a:xfrm>
                <a:off x="324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" name="Freeform 47"/>
              <p:cNvSpPr>
                <a:spLocks/>
              </p:cNvSpPr>
              <p:nvPr/>
            </p:nvSpPr>
            <p:spPr bwMode="auto">
              <a:xfrm>
                <a:off x="327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" name="Freeform 48"/>
              <p:cNvSpPr>
                <a:spLocks/>
              </p:cNvSpPr>
              <p:nvPr/>
            </p:nvSpPr>
            <p:spPr bwMode="auto">
              <a:xfrm>
                <a:off x="330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" name="Freeform 49"/>
              <p:cNvSpPr>
                <a:spLocks/>
              </p:cNvSpPr>
              <p:nvPr/>
            </p:nvSpPr>
            <p:spPr bwMode="auto">
              <a:xfrm>
                <a:off x="334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" name="Freeform 50"/>
              <p:cNvSpPr>
                <a:spLocks/>
              </p:cNvSpPr>
              <p:nvPr/>
            </p:nvSpPr>
            <p:spPr bwMode="auto">
              <a:xfrm>
                <a:off x="3370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" name="Freeform 51"/>
              <p:cNvSpPr>
                <a:spLocks/>
              </p:cNvSpPr>
              <p:nvPr/>
            </p:nvSpPr>
            <p:spPr bwMode="auto">
              <a:xfrm>
                <a:off x="3401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" name="Freeform 52"/>
              <p:cNvSpPr>
                <a:spLocks/>
              </p:cNvSpPr>
              <p:nvPr/>
            </p:nvSpPr>
            <p:spPr bwMode="auto">
              <a:xfrm>
                <a:off x="3431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" name="Freeform 53"/>
              <p:cNvSpPr>
                <a:spLocks/>
              </p:cNvSpPr>
              <p:nvPr/>
            </p:nvSpPr>
            <p:spPr bwMode="auto">
              <a:xfrm>
                <a:off x="346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" name="Freeform 54"/>
              <p:cNvSpPr>
                <a:spLocks/>
              </p:cNvSpPr>
              <p:nvPr/>
            </p:nvSpPr>
            <p:spPr bwMode="auto">
              <a:xfrm>
                <a:off x="349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" name="Freeform 55"/>
              <p:cNvSpPr>
                <a:spLocks/>
              </p:cNvSpPr>
              <p:nvPr/>
            </p:nvSpPr>
            <p:spPr bwMode="auto">
              <a:xfrm>
                <a:off x="352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" name="Freeform 56"/>
              <p:cNvSpPr>
                <a:spLocks/>
              </p:cNvSpPr>
              <p:nvPr/>
            </p:nvSpPr>
            <p:spPr bwMode="auto">
              <a:xfrm>
                <a:off x="3553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" name="Freeform 57"/>
              <p:cNvSpPr>
                <a:spLocks/>
              </p:cNvSpPr>
              <p:nvPr/>
            </p:nvSpPr>
            <p:spPr bwMode="auto">
              <a:xfrm>
                <a:off x="3584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" name="Freeform 58"/>
              <p:cNvSpPr>
                <a:spLocks/>
              </p:cNvSpPr>
              <p:nvPr/>
            </p:nvSpPr>
            <p:spPr bwMode="auto">
              <a:xfrm>
                <a:off x="3615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" name="Freeform 59"/>
              <p:cNvSpPr>
                <a:spLocks/>
              </p:cNvSpPr>
              <p:nvPr/>
            </p:nvSpPr>
            <p:spPr bwMode="auto">
              <a:xfrm>
                <a:off x="364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" name="Freeform 60"/>
              <p:cNvSpPr>
                <a:spLocks/>
              </p:cNvSpPr>
              <p:nvPr/>
            </p:nvSpPr>
            <p:spPr bwMode="auto">
              <a:xfrm>
                <a:off x="3676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" name="Freeform 61"/>
              <p:cNvSpPr>
                <a:spLocks/>
              </p:cNvSpPr>
              <p:nvPr/>
            </p:nvSpPr>
            <p:spPr bwMode="auto">
              <a:xfrm>
                <a:off x="3706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" name="Freeform 62"/>
              <p:cNvSpPr>
                <a:spLocks/>
              </p:cNvSpPr>
              <p:nvPr/>
            </p:nvSpPr>
            <p:spPr bwMode="auto">
              <a:xfrm>
                <a:off x="3737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" name="Freeform 63"/>
              <p:cNvSpPr>
                <a:spLocks/>
              </p:cNvSpPr>
              <p:nvPr/>
            </p:nvSpPr>
            <p:spPr bwMode="auto">
              <a:xfrm>
                <a:off x="3768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" name="Freeform 64"/>
              <p:cNvSpPr>
                <a:spLocks/>
              </p:cNvSpPr>
              <p:nvPr/>
            </p:nvSpPr>
            <p:spPr bwMode="auto">
              <a:xfrm>
                <a:off x="3798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" name="Freeform 65"/>
              <p:cNvSpPr>
                <a:spLocks/>
              </p:cNvSpPr>
              <p:nvPr/>
            </p:nvSpPr>
            <p:spPr bwMode="auto">
              <a:xfrm>
                <a:off x="3829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" name="Freeform 66"/>
              <p:cNvSpPr>
                <a:spLocks/>
              </p:cNvSpPr>
              <p:nvPr/>
            </p:nvSpPr>
            <p:spPr bwMode="auto">
              <a:xfrm>
                <a:off x="3859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" name="Freeform 67"/>
              <p:cNvSpPr>
                <a:spLocks/>
              </p:cNvSpPr>
              <p:nvPr/>
            </p:nvSpPr>
            <p:spPr bwMode="auto">
              <a:xfrm>
                <a:off x="3890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" name="Freeform 68"/>
              <p:cNvSpPr>
                <a:spLocks/>
              </p:cNvSpPr>
              <p:nvPr/>
            </p:nvSpPr>
            <p:spPr bwMode="auto">
              <a:xfrm>
                <a:off x="3920" y="11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8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" name="Freeform 69"/>
              <p:cNvSpPr>
                <a:spLocks/>
              </p:cNvSpPr>
              <p:nvPr/>
            </p:nvSpPr>
            <p:spPr bwMode="auto">
              <a:xfrm>
                <a:off x="3951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" name="Freeform 70"/>
              <p:cNvSpPr>
                <a:spLocks/>
              </p:cNvSpPr>
              <p:nvPr/>
            </p:nvSpPr>
            <p:spPr bwMode="auto">
              <a:xfrm>
                <a:off x="398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" name="Freeform 71"/>
              <p:cNvSpPr>
                <a:spLocks/>
              </p:cNvSpPr>
              <p:nvPr/>
            </p:nvSpPr>
            <p:spPr bwMode="auto">
              <a:xfrm>
                <a:off x="4012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" name="Freeform 72"/>
              <p:cNvSpPr>
                <a:spLocks/>
              </p:cNvSpPr>
              <p:nvPr/>
            </p:nvSpPr>
            <p:spPr bwMode="auto">
              <a:xfrm>
                <a:off x="4042" y="1113"/>
                <a:ext cx="10" cy="1"/>
              </a:xfrm>
              <a:custGeom>
                <a:avLst/>
                <a:gdLst>
                  <a:gd name="T0" fmla="*/ 0 w 11"/>
                  <a:gd name="T1" fmla="*/ 0 h 1"/>
                  <a:gd name="T2" fmla="*/ 5 w 11"/>
                  <a:gd name="T3" fmla="*/ 0 h 1"/>
                  <a:gd name="T4" fmla="*/ 5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" name="Freeform 73"/>
              <p:cNvSpPr>
                <a:spLocks/>
              </p:cNvSpPr>
              <p:nvPr/>
            </p:nvSpPr>
            <p:spPr bwMode="auto">
              <a:xfrm>
                <a:off x="4073" y="1113"/>
                <a:ext cx="9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5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" name="Freeform 74"/>
              <p:cNvSpPr>
                <a:spLocks/>
              </p:cNvSpPr>
              <p:nvPr/>
            </p:nvSpPr>
            <p:spPr bwMode="auto">
              <a:xfrm>
                <a:off x="1353" y="11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" name="Freeform 75"/>
              <p:cNvSpPr>
                <a:spLocks/>
              </p:cNvSpPr>
              <p:nvPr/>
            </p:nvSpPr>
            <p:spPr bwMode="auto">
              <a:xfrm>
                <a:off x="1353" y="114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" name="Freeform 76"/>
              <p:cNvSpPr>
                <a:spLocks/>
              </p:cNvSpPr>
              <p:nvPr/>
            </p:nvSpPr>
            <p:spPr bwMode="auto">
              <a:xfrm>
                <a:off x="1353" y="117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" name="Freeform 77"/>
              <p:cNvSpPr>
                <a:spLocks/>
              </p:cNvSpPr>
              <p:nvPr/>
            </p:nvSpPr>
            <p:spPr bwMode="auto">
              <a:xfrm>
                <a:off x="1353" y="120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" name="Freeform 78"/>
              <p:cNvSpPr>
                <a:spLocks/>
              </p:cNvSpPr>
              <p:nvPr/>
            </p:nvSpPr>
            <p:spPr bwMode="auto">
              <a:xfrm>
                <a:off x="1353" y="12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" name="Freeform 79"/>
              <p:cNvSpPr>
                <a:spLocks/>
              </p:cNvSpPr>
              <p:nvPr/>
            </p:nvSpPr>
            <p:spPr bwMode="auto">
              <a:xfrm>
                <a:off x="1353" y="12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" name="Freeform 80"/>
              <p:cNvSpPr>
                <a:spLocks/>
              </p:cNvSpPr>
              <p:nvPr/>
            </p:nvSpPr>
            <p:spPr bwMode="auto">
              <a:xfrm>
                <a:off x="1353" y="129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" name="Freeform 81"/>
              <p:cNvSpPr>
                <a:spLocks/>
              </p:cNvSpPr>
              <p:nvPr/>
            </p:nvSpPr>
            <p:spPr bwMode="auto">
              <a:xfrm>
                <a:off x="1353" y="132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" name="Freeform 82"/>
              <p:cNvSpPr>
                <a:spLocks/>
              </p:cNvSpPr>
              <p:nvPr/>
            </p:nvSpPr>
            <p:spPr bwMode="auto">
              <a:xfrm>
                <a:off x="1353" y="1357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" name="Freeform 83"/>
              <p:cNvSpPr>
                <a:spLocks/>
              </p:cNvSpPr>
              <p:nvPr/>
            </p:nvSpPr>
            <p:spPr bwMode="auto">
              <a:xfrm>
                <a:off x="1353" y="13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" name="Freeform 84"/>
              <p:cNvSpPr>
                <a:spLocks/>
              </p:cNvSpPr>
              <p:nvPr/>
            </p:nvSpPr>
            <p:spPr bwMode="auto">
              <a:xfrm>
                <a:off x="1353" y="141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" name="Freeform 85"/>
              <p:cNvSpPr>
                <a:spLocks/>
              </p:cNvSpPr>
              <p:nvPr/>
            </p:nvSpPr>
            <p:spPr bwMode="auto">
              <a:xfrm>
                <a:off x="1353" y="144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" name="Freeform 86"/>
              <p:cNvSpPr>
                <a:spLocks/>
              </p:cNvSpPr>
              <p:nvPr/>
            </p:nvSpPr>
            <p:spPr bwMode="auto">
              <a:xfrm>
                <a:off x="1353" y="148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" name="Freeform 87"/>
              <p:cNvSpPr>
                <a:spLocks/>
              </p:cNvSpPr>
              <p:nvPr/>
            </p:nvSpPr>
            <p:spPr bwMode="auto">
              <a:xfrm>
                <a:off x="1353" y="151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" name="Freeform 88"/>
              <p:cNvSpPr>
                <a:spLocks/>
              </p:cNvSpPr>
              <p:nvPr/>
            </p:nvSpPr>
            <p:spPr bwMode="auto">
              <a:xfrm>
                <a:off x="1353" y="15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" name="Freeform 89"/>
              <p:cNvSpPr>
                <a:spLocks/>
              </p:cNvSpPr>
              <p:nvPr/>
            </p:nvSpPr>
            <p:spPr bwMode="auto">
              <a:xfrm>
                <a:off x="1353" y="15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" name="Freeform 90"/>
              <p:cNvSpPr>
                <a:spLocks/>
              </p:cNvSpPr>
              <p:nvPr/>
            </p:nvSpPr>
            <p:spPr bwMode="auto">
              <a:xfrm>
                <a:off x="1353" y="16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7" name="Freeform 91"/>
              <p:cNvSpPr>
                <a:spLocks/>
              </p:cNvSpPr>
              <p:nvPr/>
            </p:nvSpPr>
            <p:spPr bwMode="auto">
              <a:xfrm>
                <a:off x="1353" y="16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8" name="Freeform 92"/>
              <p:cNvSpPr>
                <a:spLocks/>
              </p:cNvSpPr>
              <p:nvPr/>
            </p:nvSpPr>
            <p:spPr bwMode="auto">
              <a:xfrm>
                <a:off x="1353" y="166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9" name="Freeform 93"/>
              <p:cNvSpPr>
                <a:spLocks/>
              </p:cNvSpPr>
              <p:nvPr/>
            </p:nvSpPr>
            <p:spPr bwMode="auto">
              <a:xfrm>
                <a:off x="1353" y="169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0" name="Freeform 94"/>
              <p:cNvSpPr>
                <a:spLocks/>
              </p:cNvSpPr>
              <p:nvPr/>
            </p:nvSpPr>
            <p:spPr bwMode="auto">
              <a:xfrm>
                <a:off x="1353" y="172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1" name="Freeform 95"/>
              <p:cNvSpPr>
                <a:spLocks/>
              </p:cNvSpPr>
              <p:nvPr/>
            </p:nvSpPr>
            <p:spPr bwMode="auto">
              <a:xfrm>
                <a:off x="1353" y="175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" name="Freeform 96"/>
              <p:cNvSpPr>
                <a:spLocks/>
              </p:cNvSpPr>
              <p:nvPr/>
            </p:nvSpPr>
            <p:spPr bwMode="auto">
              <a:xfrm>
                <a:off x="1353" y="178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3" name="Freeform 97"/>
              <p:cNvSpPr>
                <a:spLocks/>
              </p:cNvSpPr>
              <p:nvPr/>
            </p:nvSpPr>
            <p:spPr bwMode="auto">
              <a:xfrm>
                <a:off x="1353" y="181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" name="Freeform 98"/>
              <p:cNvSpPr>
                <a:spLocks/>
              </p:cNvSpPr>
              <p:nvPr/>
            </p:nvSpPr>
            <p:spPr bwMode="auto">
              <a:xfrm>
                <a:off x="1353" y="184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5" name="Freeform 99"/>
              <p:cNvSpPr>
                <a:spLocks/>
              </p:cNvSpPr>
              <p:nvPr/>
            </p:nvSpPr>
            <p:spPr bwMode="auto">
              <a:xfrm>
                <a:off x="1353" y="187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6" name="Freeform 100"/>
              <p:cNvSpPr>
                <a:spLocks/>
              </p:cNvSpPr>
              <p:nvPr/>
            </p:nvSpPr>
            <p:spPr bwMode="auto">
              <a:xfrm>
                <a:off x="1353" y="19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" name="Freeform 101"/>
              <p:cNvSpPr>
                <a:spLocks/>
              </p:cNvSpPr>
              <p:nvPr/>
            </p:nvSpPr>
            <p:spPr bwMode="auto">
              <a:xfrm>
                <a:off x="1353" y="193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" name="Freeform 102"/>
              <p:cNvSpPr>
                <a:spLocks/>
              </p:cNvSpPr>
              <p:nvPr/>
            </p:nvSpPr>
            <p:spPr bwMode="auto">
              <a:xfrm>
                <a:off x="1353" y="196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" name="Freeform 103"/>
              <p:cNvSpPr>
                <a:spLocks/>
              </p:cNvSpPr>
              <p:nvPr/>
            </p:nvSpPr>
            <p:spPr bwMode="auto">
              <a:xfrm>
                <a:off x="1353" y="199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" name="Freeform 104"/>
              <p:cNvSpPr>
                <a:spLocks/>
              </p:cNvSpPr>
              <p:nvPr/>
            </p:nvSpPr>
            <p:spPr bwMode="auto">
              <a:xfrm>
                <a:off x="1353" y="203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" name="Freeform 105"/>
              <p:cNvSpPr>
                <a:spLocks/>
              </p:cNvSpPr>
              <p:nvPr/>
            </p:nvSpPr>
            <p:spPr bwMode="auto">
              <a:xfrm>
                <a:off x="1353" y="20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" name="Freeform 106"/>
              <p:cNvSpPr>
                <a:spLocks/>
              </p:cNvSpPr>
              <p:nvPr/>
            </p:nvSpPr>
            <p:spPr bwMode="auto">
              <a:xfrm>
                <a:off x="1353" y="209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" name="Freeform 107"/>
              <p:cNvSpPr>
                <a:spLocks/>
              </p:cNvSpPr>
              <p:nvPr/>
            </p:nvSpPr>
            <p:spPr bwMode="auto">
              <a:xfrm>
                <a:off x="1353" y="212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" name="Freeform 108"/>
              <p:cNvSpPr>
                <a:spLocks/>
              </p:cNvSpPr>
              <p:nvPr/>
            </p:nvSpPr>
            <p:spPr bwMode="auto">
              <a:xfrm>
                <a:off x="1353" y="215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" name="Freeform 109"/>
              <p:cNvSpPr>
                <a:spLocks/>
              </p:cNvSpPr>
              <p:nvPr/>
            </p:nvSpPr>
            <p:spPr bwMode="auto">
              <a:xfrm>
                <a:off x="1353" y="2182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" name="Freeform 110"/>
              <p:cNvSpPr>
                <a:spLocks/>
              </p:cNvSpPr>
              <p:nvPr/>
            </p:nvSpPr>
            <p:spPr bwMode="auto">
              <a:xfrm>
                <a:off x="1353" y="221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" name="Freeform 111"/>
              <p:cNvSpPr>
                <a:spLocks/>
              </p:cNvSpPr>
              <p:nvPr/>
            </p:nvSpPr>
            <p:spPr bwMode="auto">
              <a:xfrm>
                <a:off x="1353" y="224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" name="Freeform 112"/>
              <p:cNvSpPr>
                <a:spLocks/>
              </p:cNvSpPr>
              <p:nvPr/>
            </p:nvSpPr>
            <p:spPr bwMode="auto">
              <a:xfrm>
                <a:off x="1353" y="227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" name="Freeform 113"/>
              <p:cNvSpPr>
                <a:spLocks/>
              </p:cNvSpPr>
              <p:nvPr/>
            </p:nvSpPr>
            <p:spPr bwMode="auto">
              <a:xfrm>
                <a:off x="1353" y="230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" name="Freeform 114"/>
              <p:cNvSpPr>
                <a:spLocks/>
              </p:cNvSpPr>
              <p:nvPr/>
            </p:nvSpPr>
            <p:spPr bwMode="auto">
              <a:xfrm>
                <a:off x="1353" y="233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" name="Freeform 115"/>
              <p:cNvSpPr>
                <a:spLocks/>
              </p:cNvSpPr>
              <p:nvPr/>
            </p:nvSpPr>
            <p:spPr bwMode="auto">
              <a:xfrm>
                <a:off x="1353" y="236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" name="Freeform 116"/>
              <p:cNvSpPr>
                <a:spLocks/>
              </p:cNvSpPr>
              <p:nvPr/>
            </p:nvSpPr>
            <p:spPr bwMode="auto">
              <a:xfrm>
                <a:off x="1353" y="23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" name="Freeform 117"/>
              <p:cNvSpPr>
                <a:spLocks/>
              </p:cNvSpPr>
              <p:nvPr/>
            </p:nvSpPr>
            <p:spPr bwMode="auto">
              <a:xfrm>
                <a:off x="1353" y="242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" name="Freeform 118"/>
              <p:cNvSpPr>
                <a:spLocks/>
              </p:cNvSpPr>
              <p:nvPr/>
            </p:nvSpPr>
            <p:spPr bwMode="auto">
              <a:xfrm>
                <a:off x="1353" y="245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" name="Freeform 119"/>
              <p:cNvSpPr>
                <a:spLocks/>
              </p:cNvSpPr>
              <p:nvPr/>
            </p:nvSpPr>
            <p:spPr bwMode="auto">
              <a:xfrm>
                <a:off x="1353" y="248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" name="Freeform 120"/>
              <p:cNvSpPr>
                <a:spLocks/>
              </p:cNvSpPr>
              <p:nvPr/>
            </p:nvSpPr>
            <p:spPr bwMode="auto">
              <a:xfrm>
                <a:off x="1353" y="2519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" name="Freeform 121"/>
              <p:cNvSpPr>
                <a:spLocks/>
              </p:cNvSpPr>
              <p:nvPr/>
            </p:nvSpPr>
            <p:spPr bwMode="auto">
              <a:xfrm>
                <a:off x="1353" y="25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" name="Freeform 122"/>
              <p:cNvSpPr>
                <a:spLocks/>
              </p:cNvSpPr>
              <p:nvPr/>
            </p:nvSpPr>
            <p:spPr bwMode="auto">
              <a:xfrm>
                <a:off x="1353" y="258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" name="Freeform 123"/>
              <p:cNvSpPr>
                <a:spLocks/>
              </p:cNvSpPr>
              <p:nvPr/>
            </p:nvSpPr>
            <p:spPr bwMode="auto">
              <a:xfrm>
                <a:off x="1353" y="261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" name="Freeform 124"/>
              <p:cNvSpPr>
                <a:spLocks/>
              </p:cNvSpPr>
              <p:nvPr/>
            </p:nvSpPr>
            <p:spPr bwMode="auto">
              <a:xfrm>
                <a:off x="1353" y="26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" name="Freeform 125"/>
              <p:cNvSpPr>
                <a:spLocks/>
              </p:cNvSpPr>
              <p:nvPr/>
            </p:nvSpPr>
            <p:spPr bwMode="auto">
              <a:xfrm>
                <a:off x="1353" y="267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" name="Freeform 126"/>
              <p:cNvSpPr>
                <a:spLocks/>
              </p:cNvSpPr>
              <p:nvPr/>
            </p:nvSpPr>
            <p:spPr bwMode="auto">
              <a:xfrm>
                <a:off x="1353" y="270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" name="Freeform 127"/>
              <p:cNvSpPr>
                <a:spLocks/>
              </p:cNvSpPr>
              <p:nvPr/>
            </p:nvSpPr>
            <p:spPr bwMode="auto">
              <a:xfrm>
                <a:off x="1353" y="273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" name="Freeform 128"/>
              <p:cNvSpPr>
                <a:spLocks/>
              </p:cNvSpPr>
              <p:nvPr/>
            </p:nvSpPr>
            <p:spPr bwMode="auto">
              <a:xfrm>
                <a:off x="1353" y="276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" name="Freeform 129"/>
              <p:cNvSpPr>
                <a:spLocks/>
              </p:cNvSpPr>
              <p:nvPr/>
            </p:nvSpPr>
            <p:spPr bwMode="auto">
              <a:xfrm>
                <a:off x="1353" y="279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" name="Freeform 130"/>
              <p:cNvSpPr>
                <a:spLocks/>
              </p:cNvSpPr>
              <p:nvPr/>
            </p:nvSpPr>
            <p:spPr bwMode="auto">
              <a:xfrm>
                <a:off x="1353" y="282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" name="Freeform 131"/>
              <p:cNvSpPr>
                <a:spLocks/>
              </p:cNvSpPr>
              <p:nvPr/>
            </p:nvSpPr>
            <p:spPr bwMode="auto">
              <a:xfrm>
                <a:off x="1353" y="2855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" name="Freeform 132"/>
              <p:cNvSpPr>
                <a:spLocks/>
              </p:cNvSpPr>
              <p:nvPr/>
            </p:nvSpPr>
            <p:spPr bwMode="auto">
              <a:xfrm>
                <a:off x="1353" y="288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" name="Freeform 133"/>
              <p:cNvSpPr>
                <a:spLocks/>
              </p:cNvSpPr>
              <p:nvPr/>
            </p:nvSpPr>
            <p:spPr bwMode="auto">
              <a:xfrm>
                <a:off x="1353" y="291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" name="Freeform 134"/>
              <p:cNvSpPr>
                <a:spLocks/>
              </p:cNvSpPr>
              <p:nvPr/>
            </p:nvSpPr>
            <p:spPr bwMode="auto">
              <a:xfrm>
                <a:off x="1353" y="294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" name="Freeform 135"/>
              <p:cNvSpPr>
                <a:spLocks/>
              </p:cNvSpPr>
              <p:nvPr/>
            </p:nvSpPr>
            <p:spPr bwMode="auto">
              <a:xfrm>
                <a:off x="1353" y="297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" name="Freeform 136"/>
              <p:cNvSpPr>
                <a:spLocks/>
              </p:cNvSpPr>
              <p:nvPr/>
            </p:nvSpPr>
            <p:spPr bwMode="auto">
              <a:xfrm>
                <a:off x="1353" y="30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" name="Freeform 137"/>
              <p:cNvSpPr>
                <a:spLocks/>
              </p:cNvSpPr>
              <p:nvPr/>
            </p:nvSpPr>
            <p:spPr bwMode="auto">
              <a:xfrm>
                <a:off x="1353" y="303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" name="Freeform 138"/>
              <p:cNvSpPr>
                <a:spLocks/>
              </p:cNvSpPr>
              <p:nvPr/>
            </p:nvSpPr>
            <p:spPr bwMode="auto">
              <a:xfrm>
                <a:off x="1353" y="306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" name="Freeform 139"/>
              <p:cNvSpPr>
                <a:spLocks/>
              </p:cNvSpPr>
              <p:nvPr/>
            </p:nvSpPr>
            <p:spPr bwMode="auto">
              <a:xfrm>
                <a:off x="1353" y="310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" name="Freeform 140"/>
              <p:cNvSpPr>
                <a:spLocks/>
              </p:cNvSpPr>
              <p:nvPr/>
            </p:nvSpPr>
            <p:spPr bwMode="auto">
              <a:xfrm>
                <a:off x="1353" y="313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" name="Freeform 141"/>
              <p:cNvSpPr>
                <a:spLocks/>
              </p:cNvSpPr>
              <p:nvPr/>
            </p:nvSpPr>
            <p:spPr bwMode="auto">
              <a:xfrm>
                <a:off x="1353" y="31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" name="Freeform 142"/>
              <p:cNvSpPr>
                <a:spLocks/>
              </p:cNvSpPr>
              <p:nvPr/>
            </p:nvSpPr>
            <p:spPr bwMode="auto">
              <a:xfrm>
                <a:off x="1353" y="319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" name="Freeform 143"/>
              <p:cNvSpPr>
                <a:spLocks/>
              </p:cNvSpPr>
              <p:nvPr/>
            </p:nvSpPr>
            <p:spPr bwMode="auto">
              <a:xfrm>
                <a:off x="1353" y="322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" name="Freeform 144"/>
              <p:cNvSpPr>
                <a:spLocks/>
              </p:cNvSpPr>
              <p:nvPr/>
            </p:nvSpPr>
            <p:spPr bwMode="auto">
              <a:xfrm>
                <a:off x="1353" y="325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" name="Freeform 145"/>
              <p:cNvSpPr>
                <a:spLocks/>
              </p:cNvSpPr>
              <p:nvPr/>
            </p:nvSpPr>
            <p:spPr bwMode="auto">
              <a:xfrm>
                <a:off x="1353" y="328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" name="Freeform 146"/>
              <p:cNvSpPr>
                <a:spLocks/>
              </p:cNvSpPr>
              <p:nvPr/>
            </p:nvSpPr>
            <p:spPr bwMode="auto">
              <a:xfrm>
                <a:off x="1353" y="33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" name="Freeform 147"/>
              <p:cNvSpPr>
                <a:spLocks/>
              </p:cNvSpPr>
              <p:nvPr/>
            </p:nvSpPr>
            <p:spPr bwMode="auto">
              <a:xfrm>
                <a:off x="1353" y="3344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" name="Freeform 148"/>
              <p:cNvSpPr>
                <a:spLocks/>
              </p:cNvSpPr>
              <p:nvPr/>
            </p:nvSpPr>
            <p:spPr bwMode="auto">
              <a:xfrm>
                <a:off x="1353" y="337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" name="Freeform 149"/>
              <p:cNvSpPr>
                <a:spLocks/>
              </p:cNvSpPr>
              <p:nvPr/>
            </p:nvSpPr>
            <p:spPr bwMode="auto">
              <a:xfrm>
                <a:off x="1353" y="340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" name="Freeform 150"/>
              <p:cNvSpPr>
                <a:spLocks/>
              </p:cNvSpPr>
              <p:nvPr/>
            </p:nvSpPr>
            <p:spPr bwMode="auto">
              <a:xfrm>
                <a:off x="1353" y="34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" name="Freeform 151"/>
              <p:cNvSpPr>
                <a:spLocks/>
              </p:cNvSpPr>
              <p:nvPr/>
            </p:nvSpPr>
            <p:spPr bwMode="auto">
              <a:xfrm>
                <a:off x="1353" y="34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" name="Freeform 152"/>
              <p:cNvSpPr>
                <a:spLocks/>
              </p:cNvSpPr>
              <p:nvPr/>
            </p:nvSpPr>
            <p:spPr bwMode="auto">
              <a:xfrm>
                <a:off x="1353" y="34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" name="Freeform 153"/>
              <p:cNvSpPr>
                <a:spLocks/>
              </p:cNvSpPr>
              <p:nvPr/>
            </p:nvSpPr>
            <p:spPr bwMode="auto">
              <a:xfrm>
                <a:off x="1353" y="352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" name="Freeform 154"/>
              <p:cNvSpPr>
                <a:spLocks/>
              </p:cNvSpPr>
              <p:nvPr/>
            </p:nvSpPr>
            <p:spPr bwMode="auto">
              <a:xfrm>
                <a:off x="1353" y="355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" name="Freeform 155"/>
              <p:cNvSpPr>
                <a:spLocks/>
              </p:cNvSpPr>
              <p:nvPr/>
            </p:nvSpPr>
            <p:spPr bwMode="auto">
              <a:xfrm>
                <a:off x="1353" y="35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" name="Freeform 156"/>
              <p:cNvSpPr>
                <a:spLocks/>
              </p:cNvSpPr>
              <p:nvPr/>
            </p:nvSpPr>
            <p:spPr bwMode="auto">
              <a:xfrm>
                <a:off x="1353" y="361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" name="Freeform 157"/>
              <p:cNvSpPr>
                <a:spLocks/>
              </p:cNvSpPr>
              <p:nvPr/>
            </p:nvSpPr>
            <p:spPr bwMode="auto">
              <a:xfrm>
                <a:off x="1353" y="36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" name="Freeform 158"/>
              <p:cNvSpPr>
                <a:spLocks/>
              </p:cNvSpPr>
              <p:nvPr/>
            </p:nvSpPr>
            <p:spPr bwMode="auto">
              <a:xfrm>
                <a:off x="1353" y="368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" name="Freeform 159"/>
              <p:cNvSpPr>
                <a:spLocks/>
              </p:cNvSpPr>
              <p:nvPr/>
            </p:nvSpPr>
            <p:spPr bwMode="auto">
              <a:xfrm>
                <a:off x="1353" y="371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" name="Freeform 160"/>
              <p:cNvSpPr>
                <a:spLocks/>
              </p:cNvSpPr>
              <p:nvPr/>
            </p:nvSpPr>
            <p:spPr bwMode="auto">
              <a:xfrm>
                <a:off x="1353" y="374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" name="Freeform 161"/>
              <p:cNvSpPr>
                <a:spLocks/>
              </p:cNvSpPr>
              <p:nvPr/>
            </p:nvSpPr>
            <p:spPr bwMode="auto">
              <a:xfrm>
                <a:off x="1353" y="37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" name="Freeform 162"/>
              <p:cNvSpPr>
                <a:spLocks/>
              </p:cNvSpPr>
              <p:nvPr/>
            </p:nvSpPr>
            <p:spPr bwMode="auto">
              <a:xfrm>
                <a:off x="1353" y="38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" name="Freeform 163"/>
              <p:cNvSpPr>
                <a:spLocks/>
              </p:cNvSpPr>
              <p:nvPr/>
            </p:nvSpPr>
            <p:spPr bwMode="auto">
              <a:xfrm>
                <a:off x="1353" y="38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" name="Freeform 164"/>
              <p:cNvSpPr>
                <a:spLocks/>
              </p:cNvSpPr>
              <p:nvPr/>
            </p:nvSpPr>
            <p:spPr bwMode="auto">
              <a:xfrm>
                <a:off x="2270" y="11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" name="Freeform 165"/>
              <p:cNvSpPr>
                <a:spLocks/>
              </p:cNvSpPr>
              <p:nvPr/>
            </p:nvSpPr>
            <p:spPr bwMode="auto">
              <a:xfrm>
                <a:off x="2270" y="114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" name="Freeform 166"/>
              <p:cNvSpPr>
                <a:spLocks/>
              </p:cNvSpPr>
              <p:nvPr/>
            </p:nvSpPr>
            <p:spPr bwMode="auto">
              <a:xfrm>
                <a:off x="2270" y="117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" name="Freeform 167"/>
              <p:cNvSpPr>
                <a:spLocks/>
              </p:cNvSpPr>
              <p:nvPr/>
            </p:nvSpPr>
            <p:spPr bwMode="auto">
              <a:xfrm>
                <a:off x="2270" y="120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" name="Freeform 168"/>
              <p:cNvSpPr>
                <a:spLocks/>
              </p:cNvSpPr>
              <p:nvPr/>
            </p:nvSpPr>
            <p:spPr bwMode="auto">
              <a:xfrm>
                <a:off x="2270" y="12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" name="Freeform 169"/>
              <p:cNvSpPr>
                <a:spLocks/>
              </p:cNvSpPr>
              <p:nvPr/>
            </p:nvSpPr>
            <p:spPr bwMode="auto">
              <a:xfrm>
                <a:off x="2270" y="12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" name="Freeform 170"/>
              <p:cNvSpPr>
                <a:spLocks/>
              </p:cNvSpPr>
              <p:nvPr/>
            </p:nvSpPr>
            <p:spPr bwMode="auto">
              <a:xfrm>
                <a:off x="2270" y="129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" name="Freeform 171"/>
              <p:cNvSpPr>
                <a:spLocks/>
              </p:cNvSpPr>
              <p:nvPr/>
            </p:nvSpPr>
            <p:spPr bwMode="auto">
              <a:xfrm>
                <a:off x="2270" y="132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" name="Freeform 172"/>
              <p:cNvSpPr>
                <a:spLocks/>
              </p:cNvSpPr>
              <p:nvPr/>
            </p:nvSpPr>
            <p:spPr bwMode="auto">
              <a:xfrm>
                <a:off x="2270" y="1357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" name="Freeform 173"/>
              <p:cNvSpPr>
                <a:spLocks/>
              </p:cNvSpPr>
              <p:nvPr/>
            </p:nvSpPr>
            <p:spPr bwMode="auto">
              <a:xfrm>
                <a:off x="2270" y="13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" name="Freeform 174"/>
              <p:cNvSpPr>
                <a:spLocks/>
              </p:cNvSpPr>
              <p:nvPr/>
            </p:nvSpPr>
            <p:spPr bwMode="auto">
              <a:xfrm>
                <a:off x="2270" y="141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" name="Freeform 175"/>
              <p:cNvSpPr>
                <a:spLocks/>
              </p:cNvSpPr>
              <p:nvPr/>
            </p:nvSpPr>
            <p:spPr bwMode="auto">
              <a:xfrm>
                <a:off x="2270" y="144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" name="Freeform 176"/>
              <p:cNvSpPr>
                <a:spLocks/>
              </p:cNvSpPr>
              <p:nvPr/>
            </p:nvSpPr>
            <p:spPr bwMode="auto">
              <a:xfrm>
                <a:off x="2270" y="148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" name="Freeform 177"/>
              <p:cNvSpPr>
                <a:spLocks/>
              </p:cNvSpPr>
              <p:nvPr/>
            </p:nvSpPr>
            <p:spPr bwMode="auto">
              <a:xfrm>
                <a:off x="2270" y="151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" name="Freeform 178"/>
              <p:cNvSpPr>
                <a:spLocks/>
              </p:cNvSpPr>
              <p:nvPr/>
            </p:nvSpPr>
            <p:spPr bwMode="auto">
              <a:xfrm>
                <a:off x="2270" y="15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" name="Freeform 179"/>
              <p:cNvSpPr>
                <a:spLocks/>
              </p:cNvSpPr>
              <p:nvPr/>
            </p:nvSpPr>
            <p:spPr bwMode="auto">
              <a:xfrm>
                <a:off x="2270" y="15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" name="Freeform 180"/>
              <p:cNvSpPr>
                <a:spLocks/>
              </p:cNvSpPr>
              <p:nvPr/>
            </p:nvSpPr>
            <p:spPr bwMode="auto">
              <a:xfrm>
                <a:off x="2270" y="16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" name="Freeform 181"/>
              <p:cNvSpPr>
                <a:spLocks/>
              </p:cNvSpPr>
              <p:nvPr/>
            </p:nvSpPr>
            <p:spPr bwMode="auto">
              <a:xfrm>
                <a:off x="2270" y="16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" name="Freeform 182"/>
              <p:cNvSpPr>
                <a:spLocks/>
              </p:cNvSpPr>
              <p:nvPr/>
            </p:nvSpPr>
            <p:spPr bwMode="auto">
              <a:xfrm>
                <a:off x="2270" y="166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" name="Freeform 183"/>
              <p:cNvSpPr>
                <a:spLocks/>
              </p:cNvSpPr>
              <p:nvPr/>
            </p:nvSpPr>
            <p:spPr bwMode="auto">
              <a:xfrm>
                <a:off x="2270" y="169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" name="Freeform 184"/>
              <p:cNvSpPr>
                <a:spLocks/>
              </p:cNvSpPr>
              <p:nvPr/>
            </p:nvSpPr>
            <p:spPr bwMode="auto">
              <a:xfrm>
                <a:off x="2270" y="172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" name="Freeform 185"/>
              <p:cNvSpPr>
                <a:spLocks/>
              </p:cNvSpPr>
              <p:nvPr/>
            </p:nvSpPr>
            <p:spPr bwMode="auto">
              <a:xfrm>
                <a:off x="2270" y="175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" name="Freeform 186"/>
              <p:cNvSpPr>
                <a:spLocks/>
              </p:cNvSpPr>
              <p:nvPr/>
            </p:nvSpPr>
            <p:spPr bwMode="auto">
              <a:xfrm>
                <a:off x="2270" y="178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" name="Freeform 187"/>
              <p:cNvSpPr>
                <a:spLocks/>
              </p:cNvSpPr>
              <p:nvPr/>
            </p:nvSpPr>
            <p:spPr bwMode="auto">
              <a:xfrm>
                <a:off x="2270" y="181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" name="Freeform 188"/>
              <p:cNvSpPr>
                <a:spLocks/>
              </p:cNvSpPr>
              <p:nvPr/>
            </p:nvSpPr>
            <p:spPr bwMode="auto">
              <a:xfrm>
                <a:off x="2270" y="184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" name="Freeform 189"/>
              <p:cNvSpPr>
                <a:spLocks/>
              </p:cNvSpPr>
              <p:nvPr/>
            </p:nvSpPr>
            <p:spPr bwMode="auto">
              <a:xfrm>
                <a:off x="2270" y="187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" name="Freeform 190"/>
              <p:cNvSpPr>
                <a:spLocks/>
              </p:cNvSpPr>
              <p:nvPr/>
            </p:nvSpPr>
            <p:spPr bwMode="auto">
              <a:xfrm>
                <a:off x="2270" y="19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" name="Freeform 191"/>
              <p:cNvSpPr>
                <a:spLocks/>
              </p:cNvSpPr>
              <p:nvPr/>
            </p:nvSpPr>
            <p:spPr bwMode="auto">
              <a:xfrm>
                <a:off x="2270" y="193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" name="Freeform 192"/>
              <p:cNvSpPr>
                <a:spLocks/>
              </p:cNvSpPr>
              <p:nvPr/>
            </p:nvSpPr>
            <p:spPr bwMode="auto">
              <a:xfrm>
                <a:off x="2270" y="196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" name="Freeform 193"/>
              <p:cNvSpPr>
                <a:spLocks/>
              </p:cNvSpPr>
              <p:nvPr/>
            </p:nvSpPr>
            <p:spPr bwMode="auto">
              <a:xfrm>
                <a:off x="2270" y="199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0" name="Group 395"/>
            <p:cNvGrpSpPr>
              <a:grpSpLocks/>
            </p:cNvGrpSpPr>
            <p:nvPr/>
          </p:nvGrpSpPr>
          <p:grpSpPr bwMode="auto">
            <a:xfrm>
              <a:off x="4346506" y="1922023"/>
              <a:ext cx="1955132" cy="2959900"/>
              <a:chOff x="2270" y="1113"/>
              <a:chExt cx="1835" cy="2729"/>
            </a:xfrm>
          </p:grpSpPr>
          <p:sp>
            <p:nvSpPr>
              <p:cNvPr id="3270" name="Freeform 195"/>
              <p:cNvSpPr>
                <a:spLocks/>
              </p:cNvSpPr>
              <p:nvPr/>
            </p:nvSpPr>
            <p:spPr bwMode="auto">
              <a:xfrm>
                <a:off x="2270" y="203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196"/>
              <p:cNvSpPr>
                <a:spLocks/>
              </p:cNvSpPr>
              <p:nvPr/>
            </p:nvSpPr>
            <p:spPr bwMode="auto">
              <a:xfrm>
                <a:off x="2270" y="20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197"/>
              <p:cNvSpPr>
                <a:spLocks/>
              </p:cNvSpPr>
              <p:nvPr/>
            </p:nvSpPr>
            <p:spPr bwMode="auto">
              <a:xfrm>
                <a:off x="2270" y="209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Freeform 198"/>
              <p:cNvSpPr>
                <a:spLocks/>
              </p:cNvSpPr>
              <p:nvPr/>
            </p:nvSpPr>
            <p:spPr bwMode="auto">
              <a:xfrm>
                <a:off x="2270" y="212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Freeform 199"/>
              <p:cNvSpPr>
                <a:spLocks/>
              </p:cNvSpPr>
              <p:nvPr/>
            </p:nvSpPr>
            <p:spPr bwMode="auto">
              <a:xfrm>
                <a:off x="2270" y="215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Freeform 200"/>
              <p:cNvSpPr>
                <a:spLocks/>
              </p:cNvSpPr>
              <p:nvPr/>
            </p:nvSpPr>
            <p:spPr bwMode="auto">
              <a:xfrm>
                <a:off x="2270" y="2182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Freeform 201"/>
              <p:cNvSpPr>
                <a:spLocks/>
              </p:cNvSpPr>
              <p:nvPr/>
            </p:nvSpPr>
            <p:spPr bwMode="auto">
              <a:xfrm>
                <a:off x="2270" y="221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Freeform 202"/>
              <p:cNvSpPr>
                <a:spLocks/>
              </p:cNvSpPr>
              <p:nvPr/>
            </p:nvSpPr>
            <p:spPr bwMode="auto">
              <a:xfrm>
                <a:off x="2270" y="224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Freeform 203"/>
              <p:cNvSpPr>
                <a:spLocks/>
              </p:cNvSpPr>
              <p:nvPr/>
            </p:nvSpPr>
            <p:spPr bwMode="auto">
              <a:xfrm>
                <a:off x="2270" y="227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Freeform 204"/>
              <p:cNvSpPr>
                <a:spLocks/>
              </p:cNvSpPr>
              <p:nvPr/>
            </p:nvSpPr>
            <p:spPr bwMode="auto">
              <a:xfrm>
                <a:off x="2270" y="230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205"/>
              <p:cNvSpPr>
                <a:spLocks/>
              </p:cNvSpPr>
              <p:nvPr/>
            </p:nvSpPr>
            <p:spPr bwMode="auto">
              <a:xfrm>
                <a:off x="2270" y="233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206"/>
              <p:cNvSpPr>
                <a:spLocks/>
              </p:cNvSpPr>
              <p:nvPr/>
            </p:nvSpPr>
            <p:spPr bwMode="auto">
              <a:xfrm>
                <a:off x="2270" y="236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207"/>
              <p:cNvSpPr>
                <a:spLocks/>
              </p:cNvSpPr>
              <p:nvPr/>
            </p:nvSpPr>
            <p:spPr bwMode="auto">
              <a:xfrm>
                <a:off x="2270" y="23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208"/>
              <p:cNvSpPr>
                <a:spLocks/>
              </p:cNvSpPr>
              <p:nvPr/>
            </p:nvSpPr>
            <p:spPr bwMode="auto">
              <a:xfrm>
                <a:off x="2270" y="242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209"/>
              <p:cNvSpPr>
                <a:spLocks/>
              </p:cNvSpPr>
              <p:nvPr/>
            </p:nvSpPr>
            <p:spPr bwMode="auto">
              <a:xfrm>
                <a:off x="2270" y="245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210"/>
              <p:cNvSpPr>
                <a:spLocks/>
              </p:cNvSpPr>
              <p:nvPr/>
            </p:nvSpPr>
            <p:spPr bwMode="auto">
              <a:xfrm>
                <a:off x="2270" y="248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211"/>
              <p:cNvSpPr>
                <a:spLocks/>
              </p:cNvSpPr>
              <p:nvPr/>
            </p:nvSpPr>
            <p:spPr bwMode="auto">
              <a:xfrm>
                <a:off x="2270" y="2519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212"/>
              <p:cNvSpPr>
                <a:spLocks/>
              </p:cNvSpPr>
              <p:nvPr/>
            </p:nvSpPr>
            <p:spPr bwMode="auto">
              <a:xfrm>
                <a:off x="2270" y="25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213"/>
              <p:cNvSpPr>
                <a:spLocks/>
              </p:cNvSpPr>
              <p:nvPr/>
            </p:nvSpPr>
            <p:spPr bwMode="auto">
              <a:xfrm>
                <a:off x="2270" y="258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214"/>
              <p:cNvSpPr>
                <a:spLocks/>
              </p:cNvSpPr>
              <p:nvPr/>
            </p:nvSpPr>
            <p:spPr bwMode="auto">
              <a:xfrm>
                <a:off x="2270" y="261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215"/>
              <p:cNvSpPr>
                <a:spLocks/>
              </p:cNvSpPr>
              <p:nvPr/>
            </p:nvSpPr>
            <p:spPr bwMode="auto">
              <a:xfrm>
                <a:off x="2270" y="26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Freeform 216"/>
              <p:cNvSpPr>
                <a:spLocks/>
              </p:cNvSpPr>
              <p:nvPr/>
            </p:nvSpPr>
            <p:spPr bwMode="auto">
              <a:xfrm>
                <a:off x="2270" y="267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Freeform 217"/>
              <p:cNvSpPr>
                <a:spLocks/>
              </p:cNvSpPr>
              <p:nvPr/>
            </p:nvSpPr>
            <p:spPr bwMode="auto">
              <a:xfrm>
                <a:off x="2270" y="270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Freeform 218"/>
              <p:cNvSpPr>
                <a:spLocks/>
              </p:cNvSpPr>
              <p:nvPr/>
            </p:nvSpPr>
            <p:spPr bwMode="auto">
              <a:xfrm>
                <a:off x="2270" y="273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Freeform 219"/>
              <p:cNvSpPr>
                <a:spLocks/>
              </p:cNvSpPr>
              <p:nvPr/>
            </p:nvSpPr>
            <p:spPr bwMode="auto">
              <a:xfrm>
                <a:off x="2270" y="276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Freeform 220"/>
              <p:cNvSpPr>
                <a:spLocks/>
              </p:cNvSpPr>
              <p:nvPr/>
            </p:nvSpPr>
            <p:spPr bwMode="auto">
              <a:xfrm>
                <a:off x="2270" y="279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Freeform 221"/>
              <p:cNvSpPr>
                <a:spLocks/>
              </p:cNvSpPr>
              <p:nvPr/>
            </p:nvSpPr>
            <p:spPr bwMode="auto">
              <a:xfrm>
                <a:off x="2270" y="282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Freeform 222"/>
              <p:cNvSpPr>
                <a:spLocks/>
              </p:cNvSpPr>
              <p:nvPr/>
            </p:nvSpPr>
            <p:spPr bwMode="auto">
              <a:xfrm>
                <a:off x="2270" y="2855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223"/>
              <p:cNvSpPr>
                <a:spLocks/>
              </p:cNvSpPr>
              <p:nvPr/>
            </p:nvSpPr>
            <p:spPr bwMode="auto">
              <a:xfrm>
                <a:off x="2270" y="288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224"/>
              <p:cNvSpPr>
                <a:spLocks/>
              </p:cNvSpPr>
              <p:nvPr/>
            </p:nvSpPr>
            <p:spPr bwMode="auto">
              <a:xfrm>
                <a:off x="2270" y="291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225"/>
              <p:cNvSpPr>
                <a:spLocks/>
              </p:cNvSpPr>
              <p:nvPr/>
            </p:nvSpPr>
            <p:spPr bwMode="auto">
              <a:xfrm>
                <a:off x="2270" y="294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226"/>
              <p:cNvSpPr>
                <a:spLocks/>
              </p:cNvSpPr>
              <p:nvPr/>
            </p:nvSpPr>
            <p:spPr bwMode="auto">
              <a:xfrm>
                <a:off x="2270" y="297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Freeform 227"/>
              <p:cNvSpPr>
                <a:spLocks/>
              </p:cNvSpPr>
              <p:nvPr/>
            </p:nvSpPr>
            <p:spPr bwMode="auto">
              <a:xfrm>
                <a:off x="2270" y="30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Freeform 228"/>
              <p:cNvSpPr>
                <a:spLocks/>
              </p:cNvSpPr>
              <p:nvPr/>
            </p:nvSpPr>
            <p:spPr bwMode="auto">
              <a:xfrm>
                <a:off x="2270" y="303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Freeform 229"/>
              <p:cNvSpPr>
                <a:spLocks/>
              </p:cNvSpPr>
              <p:nvPr/>
            </p:nvSpPr>
            <p:spPr bwMode="auto">
              <a:xfrm>
                <a:off x="2270" y="306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Freeform 230"/>
              <p:cNvSpPr>
                <a:spLocks/>
              </p:cNvSpPr>
              <p:nvPr/>
            </p:nvSpPr>
            <p:spPr bwMode="auto">
              <a:xfrm>
                <a:off x="2270" y="310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Freeform 231"/>
              <p:cNvSpPr>
                <a:spLocks/>
              </p:cNvSpPr>
              <p:nvPr/>
            </p:nvSpPr>
            <p:spPr bwMode="auto">
              <a:xfrm>
                <a:off x="2270" y="313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Freeform 232"/>
              <p:cNvSpPr>
                <a:spLocks/>
              </p:cNvSpPr>
              <p:nvPr/>
            </p:nvSpPr>
            <p:spPr bwMode="auto">
              <a:xfrm>
                <a:off x="2270" y="31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Freeform 233"/>
              <p:cNvSpPr>
                <a:spLocks/>
              </p:cNvSpPr>
              <p:nvPr/>
            </p:nvSpPr>
            <p:spPr bwMode="auto">
              <a:xfrm>
                <a:off x="2270" y="319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234"/>
              <p:cNvSpPr>
                <a:spLocks/>
              </p:cNvSpPr>
              <p:nvPr/>
            </p:nvSpPr>
            <p:spPr bwMode="auto">
              <a:xfrm>
                <a:off x="2270" y="322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235"/>
              <p:cNvSpPr>
                <a:spLocks/>
              </p:cNvSpPr>
              <p:nvPr/>
            </p:nvSpPr>
            <p:spPr bwMode="auto">
              <a:xfrm>
                <a:off x="2270" y="325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236"/>
              <p:cNvSpPr>
                <a:spLocks/>
              </p:cNvSpPr>
              <p:nvPr/>
            </p:nvSpPr>
            <p:spPr bwMode="auto">
              <a:xfrm>
                <a:off x="2270" y="328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Freeform 237"/>
              <p:cNvSpPr>
                <a:spLocks/>
              </p:cNvSpPr>
              <p:nvPr/>
            </p:nvSpPr>
            <p:spPr bwMode="auto">
              <a:xfrm>
                <a:off x="2270" y="33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238"/>
              <p:cNvSpPr>
                <a:spLocks/>
              </p:cNvSpPr>
              <p:nvPr/>
            </p:nvSpPr>
            <p:spPr bwMode="auto">
              <a:xfrm>
                <a:off x="2270" y="3344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Freeform 239"/>
              <p:cNvSpPr>
                <a:spLocks/>
              </p:cNvSpPr>
              <p:nvPr/>
            </p:nvSpPr>
            <p:spPr bwMode="auto">
              <a:xfrm>
                <a:off x="2270" y="337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Freeform 240"/>
              <p:cNvSpPr>
                <a:spLocks/>
              </p:cNvSpPr>
              <p:nvPr/>
            </p:nvSpPr>
            <p:spPr bwMode="auto">
              <a:xfrm>
                <a:off x="2270" y="340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Freeform 241"/>
              <p:cNvSpPr>
                <a:spLocks/>
              </p:cNvSpPr>
              <p:nvPr/>
            </p:nvSpPr>
            <p:spPr bwMode="auto">
              <a:xfrm>
                <a:off x="2270" y="34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Freeform 242"/>
              <p:cNvSpPr>
                <a:spLocks/>
              </p:cNvSpPr>
              <p:nvPr/>
            </p:nvSpPr>
            <p:spPr bwMode="auto">
              <a:xfrm>
                <a:off x="2270" y="34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Freeform 243"/>
              <p:cNvSpPr>
                <a:spLocks/>
              </p:cNvSpPr>
              <p:nvPr/>
            </p:nvSpPr>
            <p:spPr bwMode="auto">
              <a:xfrm>
                <a:off x="2270" y="34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Freeform 244"/>
              <p:cNvSpPr>
                <a:spLocks/>
              </p:cNvSpPr>
              <p:nvPr/>
            </p:nvSpPr>
            <p:spPr bwMode="auto">
              <a:xfrm>
                <a:off x="2270" y="352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245"/>
              <p:cNvSpPr>
                <a:spLocks/>
              </p:cNvSpPr>
              <p:nvPr/>
            </p:nvSpPr>
            <p:spPr bwMode="auto">
              <a:xfrm>
                <a:off x="2270" y="355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246"/>
              <p:cNvSpPr>
                <a:spLocks/>
              </p:cNvSpPr>
              <p:nvPr/>
            </p:nvSpPr>
            <p:spPr bwMode="auto">
              <a:xfrm>
                <a:off x="2270" y="35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247"/>
              <p:cNvSpPr>
                <a:spLocks/>
              </p:cNvSpPr>
              <p:nvPr/>
            </p:nvSpPr>
            <p:spPr bwMode="auto">
              <a:xfrm>
                <a:off x="2270" y="361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248"/>
              <p:cNvSpPr>
                <a:spLocks/>
              </p:cNvSpPr>
              <p:nvPr/>
            </p:nvSpPr>
            <p:spPr bwMode="auto">
              <a:xfrm>
                <a:off x="2270" y="36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249"/>
              <p:cNvSpPr>
                <a:spLocks/>
              </p:cNvSpPr>
              <p:nvPr/>
            </p:nvSpPr>
            <p:spPr bwMode="auto">
              <a:xfrm>
                <a:off x="2270" y="368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250"/>
              <p:cNvSpPr>
                <a:spLocks/>
              </p:cNvSpPr>
              <p:nvPr/>
            </p:nvSpPr>
            <p:spPr bwMode="auto">
              <a:xfrm>
                <a:off x="2270" y="371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251"/>
              <p:cNvSpPr>
                <a:spLocks/>
              </p:cNvSpPr>
              <p:nvPr/>
            </p:nvSpPr>
            <p:spPr bwMode="auto">
              <a:xfrm>
                <a:off x="2270" y="374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252"/>
              <p:cNvSpPr>
                <a:spLocks/>
              </p:cNvSpPr>
              <p:nvPr/>
            </p:nvSpPr>
            <p:spPr bwMode="auto">
              <a:xfrm>
                <a:off x="2270" y="37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253"/>
              <p:cNvSpPr>
                <a:spLocks/>
              </p:cNvSpPr>
              <p:nvPr/>
            </p:nvSpPr>
            <p:spPr bwMode="auto">
              <a:xfrm>
                <a:off x="2270" y="38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254"/>
              <p:cNvSpPr>
                <a:spLocks/>
              </p:cNvSpPr>
              <p:nvPr/>
            </p:nvSpPr>
            <p:spPr bwMode="auto">
              <a:xfrm>
                <a:off x="2270" y="38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255"/>
              <p:cNvSpPr>
                <a:spLocks/>
              </p:cNvSpPr>
              <p:nvPr/>
            </p:nvSpPr>
            <p:spPr bwMode="auto">
              <a:xfrm>
                <a:off x="3187" y="11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256"/>
              <p:cNvSpPr>
                <a:spLocks/>
              </p:cNvSpPr>
              <p:nvPr/>
            </p:nvSpPr>
            <p:spPr bwMode="auto">
              <a:xfrm>
                <a:off x="3187" y="114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257"/>
              <p:cNvSpPr>
                <a:spLocks/>
              </p:cNvSpPr>
              <p:nvPr/>
            </p:nvSpPr>
            <p:spPr bwMode="auto">
              <a:xfrm>
                <a:off x="3187" y="117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258"/>
              <p:cNvSpPr>
                <a:spLocks/>
              </p:cNvSpPr>
              <p:nvPr/>
            </p:nvSpPr>
            <p:spPr bwMode="auto">
              <a:xfrm>
                <a:off x="3187" y="120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259"/>
              <p:cNvSpPr>
                <a:spLocks/>
              </p:cNvSpPr>
              <p:nvPr/>
            </p:nvSpPr>
            <p:spPr bwMode="auto">
              <a:xfrm>
                <a:off x="3187" y="12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260"/>
              <p:cNvSpPr>
                <a:spLocks/>
              </p:cNvSpPr>
              <p:nvPr/>
            </p:nvSpPr>
            <p:spPr bwMode="auto">
              <a:xfrm>
                <a:off x="3187" y="12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261"/>
              <p:cNvSpPr>
                <a:spLocks/>
              </p:cNvSpPr>
              <p:nvPr/>
            </p:nvSpPr>
            <p:spPr bwMode="auto">
              <a:xfrm>
                <a:off x="3187" y="129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Freeform 262"/>
              <p:cNvSpPr>
                <a:spLocks/>
              </p:cNvSpPr>
              <p:nvPr/>
            </p:nvSpPr>
            <p:spPr bwMode="auto">
              <a:xfrm>
                <a:off x="3187" y="132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263"/>
              <p:cNvSpPr>
                <a:spLocks/>
              </p:cNvSpPr>
              <p:nvPr/>
            </p:nvSpPr>
            <p:spPr bwMode="auto">
              <a:xfrm>
                <a:off x="3187" y="1357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264"/>
              <p:cNvSpPr>
                <a:spLocks/>
              </p:cNvSpPr>
              <p:nvPr/>
            </p:nvSpPr>
            <p:spPr bwMode="auto">
              <a:xfrm>
                <a:off x="3187" y="13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265"/>
              <p:cNvSpPr>
                <a:spLocks/>
              </p:cNvSpPr>
              <p:nvPr/>
            </p:nvSpPr>
            <p:spPr bwMode="auto">
              <a:xfrm>
                <a:off x="3187" y="141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266"/>
              <p:cNvSpPr>
                <a:spLocks/>
              </p:cNvSpPr>
              <p:nvPr/>
            </p:nvSpPr>
            <p:spPr bwMode="auto">
              <a:xfrm>
                <a:off x="3187" y="144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267"/>
              <p:cNvSpPr>
                <a:spLocks/>
              </p:cNvSpPr>
              <p:nvPr/>
            </p:nvSpPr>
            <p:spPr bwMode="auto">
              <a:xfrm>
                <a:off x="3187" y="148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Freeform 268"/>
              <p:cNvSpPr>
                <a:spLocks/>
              </p:cNvSpPr>
              <p:nvPr/>
            </p:nvSpPr>
            <p:spPr bwMode="auto">
              <a:xfrm>
                <a:off x="3187" y="151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269"/>
              <p:cNvSpPr>
                <a:spLocks/>
              </p:cNvSpPr>
              <p:nvPr/>
            </p:nvSpPr>
            <p:spPr bwMode="auto">
              <a:xfrm>
                <a:off x="3187" y="15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270"/>
              <p:cNvSpPr>
                <a:spLocks/>
              </p:cNvSpPr>
              <p:nvPr/>
            </p:nvSpPr>
            <p:spPr bwMode="auto">
              <a:xfrm>
                <a:off x="3187" y="15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271"/>
              <p:cNvSpPr>
                <a:spLocks/>
              </p:cNvSpPr>
              <p:nvPr/>
            </p:nvSpPr>
            <p:spPr bwMode="auto">
              <a:xfrm>
                <a:off x="3187" y="16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272"/>
              <p:cNvSpPr>
                <a:spLocks/>
              </p:cNvSpPr>
              <p:nvPr/>
            </p:nvSpPr>
            <p:spPr bwMode="auto">
              <a:xfrm>
                <a:off x="3187" y="16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273"/>
              <p:cNvSpPr>
                <a:spLocks/>
              </p:cNvSpPr>
              <p:nvPr/>
            </p:nvSpPr>
            <p:spPr bwMode="auto">
              <a:xfrm>
                <a:off x="3187" y="166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274"/>
              <p:cNvSpPr>
                <a:spLocks/>
              </p:cNvSpPr>
              <p:nvPr/>
            </p:nvSpPr>
            <p:spPr bwMode="auto">
              <a:xfrm>
                <a:off x="3187" y="169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275"/>
              <p:cNvSpPr>
                <a:spLocks/>
              </p:cNvSpPr>
              <p:nvPr/>
            </p:nvSpPr>
            <p:spPr bwMode="auto">
              <a:xfrm>
                <a:off x="3187" y="172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276"/>
              <p:cNvSpPr>
                <a:spLocks/>
              </p:cNvSpPr>
              <p:nvPr/>
            </p:nvSpPr>
            <p:spPr bwMode="auto">
              <a:xfrm>
                <a:off x="3187" y="175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277"/>
              <p:cNvSpPr>
                <a:spLocks/>
              </p:cNvSpPr>
              <p:nvPr/>
            </p:nvSpPr>
            <p:spPr bwMode="auto">
              <a:xfrm>
                <a:off x="3187" y="178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278"/>
              <p:cNvSpPr>
                <a:spLocks/>
              </p:cNvSpPr>
              <p:nvPr/>
            </p:nvSpPr>
            <p:spPr bwMode="auto">
              <a:xfrm>
                <a:off x="3187" y="181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279"/>
              <p:cNvSpPr>
                <a:spLocks/>
              </p:cNvSpPr>
              <p:nvPr/>
            </p:nvSpPr>
            <p:spPr bwMode="auto">
              <a:xfrm>
                <a:off x="3187" y="184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280"/>
              <p:cNvSpPr>
                <a:spLocks/>
              </p:cNvSpPr>
              <p:nvPr/>
            </p:nvSpPr>
            <p:spPr bwMode="auto">
              <a:xfrm>
                <a:off x="3187" y="187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281"/>
              <p:cNvSpPr>
                <a:spLocks/>
              </p:cNvSpPr>
              <p:nvPr/>
            </p:nvSpPr>
            <p:spPr bwMode="auto">
              <a:xfrm>
                <a:off x="3187" y="19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282"/>
              <p:cNvSpPr>
                <a:spLocks/>
              </p:cNvSpPr>
              <p:nvPr/>
            </p:nvSpPr>
            <p:spPr bwMode="auto">
              <a:xfrm>
                <a:off x="3187" y="193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283"/>
              <p:cNvSpPr>
                <a:spLocks/>
              </p:cNvSpPr>
              <p:nvPr/>
            </p:nvSpPr>
            <p:spPr bwMode="auto">
              <a:xfrm>
                <a:off x="3187" y="196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284"/>
              <p:cNvSpPr>
                <a:spLocks/>
              </p:cNvSpPr>
              <p:nvPr/>
            </p:nvSpPr>
            <p:spPr bwMode="auto">
              <a:xfrm>
                <a:off x="3187" y="199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285"/>
              <p:cNvSpPr>
                <a:spLocks/>
              </p:cNvSpPr>
              <p:nvPr/>
            </p:nvSpPr>
            <p:spPr bwMode="auto">
              <a:xfrm>
                <a:off x="3187" y="203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286"/>
              <p:cNvSpPr>
                <a:spLocks/>
              </p:cNvSpPr>
              <p:nvPr/>
            </p:nvSpPr>
            <p:spPr bwMode="auto">
              <a:xfrm>
                <a:off x="3187" y="20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287"/>
              <p:cNvSpPr>
                <a:spLocks/>
              </p:cNvSpPr>
              <p:nvPr/>
            </p:nvSpPr>
            <p:spPr bwMode="auto">
              <a:xfrm>
                <a:off x="3187" y="209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288"/>
              <p:cNvSpPr>
                <a:spLocks/>
              </p:cNvSpPr>
              <p:nvPr/>
            </p:nvSpPr>
            <p:spPr bwMode="auto">
              <a:xfrm>
                <a:off x="3187" y="212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Freeform 289"/>
              <p:cNvSpPr>
                <a:spLocks/>
              </p:cNvSpPr>
              <p:nvPr/>
            </p:nvSpPr>
            <p:spPr bwMode="auto">
              <a:xfrm>
                <a:off x="3187" y="215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290"/>
              <p:cNvSpPr>
                <a:spLocks/>
              </p:cNvSpPr>
              <p:nvPr/>
            </p:nvSpPr>
            <p:spPr bwMode="auto">
              <a:xfrm>
                <a:off x="3187" y="2182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291"/>
              <p:cNvSpPr>
                <a:spLocks/>
              </p:cNvSpPr>
              <p:nvPr/>
            </p:nvSpPr>
            <p:spPr bwMode="auto">
              <a:xfrm>
                <a:off x="3187" y="221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292"/>
              <p:cNvSpPr>
                <a:spLocks/>
              </p:cNvSpPr>
              <p:nvPr/>
            </p:nvSpPr>
            <p:spPr bwMode="auto">
              <a:xfrm>
                <a:off x="3187" y="224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293"/>
              <p:cNvSpPr>
                <a:spLocks/>
              </p:cNvSpPr>
              <p:nvPr/>
            </p:nvSpPr>
            <p:spPr bwMode="auto">
              <a:xfrm>
                <a:off x="3187" y="227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294"/>
              <p:cNvSpPr>
                <a:spLocks/>
              </p:cNvSpPr>
              <p:nvPr/>
            </p:nvSpPr>
            <p:spPr bwMode="auto">
              <a:xfrm>
                <a:off x="3187" y="230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295"/>
              <p:cNvSpPr>
                <a:spLocks/>
              </p:cNvSpPr>
              <p:nvPr/>
            </p:nvSpPr>
            <p:spPr bwMode="auto">
              <a:xfrm>
                <a:off x="3187" y="233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296"/>
              <p:cNvSpPr>
                <a:spLocks/>
              </p:cNvSpPr>
              <p:nvPr/>
            </p:nvSpPr>
            <p:spPr bwMode="auto">
              <a:xfrm>
                <a:off x="3187" y="236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297"/>
              <p:cNvSpPr>
                <a:spLocks/>
              </p:cNvSpPr>
              <p:nvPr/>
            </p:nvSpPr>
            <p:spPr bwMode="auto">
              <a:xfrm>
                <a:off x="3187" y="23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298"/>
              <p:cNvSpPr>
                <a:spLocks/>
              </p:cNvSpPr>
              <p:nvPr/>
            </p:nvSpPr>
            <p:spPr bwMode="auto">
              <a:xfrm>
                <a:off x="3187" y="242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299"/>
              <p:cNvSpPr>
                <a:spLocks/>
              </p:cNvSpPr>
              <p:nvPr/>
            </p:nvSpPr>
            <p:spPr bwMode="auto">
              <a:xfrm>
                <a:off x="3187" y="245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300"/>
              <p:cNvSpPr>
                <a:spLocks/>
              </p:cNvSpPr>
              <p:nvPr/>
            </p:nvSpPr>
            <p:spPr bwMode="auto">
              <a:xfrm>
                <a:off x="3187" y="248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301"/>
              <p:cNvSpPr>
                <a:spLocks/>
              </p:cNvSpPr>
              <p:nvPr/>
            </p:nvSpPr>
            <p:spPr bwMode="auto">
              <a:xfrm>
                <a:off x="3187" y="2519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302"/>
              <p:cNvSpPr>
                <a:spLocks/>
              </p:cNvSpPr>
              <p:nvPr/>
            </p:nvSpPr>
            <p:spPr bwMode="auto">
              <a:xfrm>
                <a:off x="3187" y="25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303"/>
              <p:cNvSpPr>
                <a:spLocks/>
              </p:cNvSpPr>
              <p:nvPr/>
            </p:nvSpPr>
            <p:spPr bwMode="auto">
              <a:xfrm>
                <a:off x="3187" y="258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304"/>
              <p:cNvSpPr>
                <a:spLocks/>
              </p:cNvSpPr>
              <p:nvPr/>
            </p:nvSpPr>
            <p:spPr bwMode="auto">
              <a:xfrm>
                <a:off x="3187" y="261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305"/>
              <p:cNvSpPr>
                <a:spLocks/>
              </p:cNvSpPr>
              <p:nvPr/>
            </p:nvSpPr>
            <p:spPr bwMode="auto">
              <a:xfrm>
                <a:off x="3187" y="26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306"/>
              <p:cNvSpPr>
                <a:spLocks/>
              </p:cNvSpPr>
              <p:nvPr/>
            </p:nvSpPr>
            <p:spPr bwMode="auto">
              <a:xfrm>
                <a:off x="3187" y="267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307"/>
              <p:cNvSpPr>
                <a:spLocks/>
              </p:cNvSpPr>
              <p:nvPr/>
            </p:nvSpPr>
            <p:spPr bwMode="auto">
              <a:xfrm>
                <a:off x="3187" y="270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308"/>
              <p:cNvSpPr>
                <a:spLocks/>
              </p:cNvSpPr>
              <p:nvPr/>
            </p:nvSpPr>
            <p:spPr bwMode="auto">
              <a:xfrm>
                <a:off x="3187" y="273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309"/>
              <p:cNvSpPr>
                <a:spLocks/>
              </p:cNvSpPr>
              <p:nvPr/>
            </p:nvSpPr>
            <p:spPr bwMode="auto">
              <a:xfrm>
                <a:off x="3187" y="276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310"/>
              <p:cNvSpPr>
                <a:spLocks/>
              </p:cNvSpPr>
              <p:nvPr/>
            </p:nvSpPr>
            <p:spPr bwMode="auto">
              <a:xfrm>
                <a:off x="3187" y="279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311"/>
              <p:cNvSpPr>
                <a:spLocks/>
              </p:cNvSpPr>
              <p:nvPr/>
            </p:nvSpPr>
            <p:spPr bwMode="auto">
              <a:xfrm>
                <a:off x="3187" y="282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312"/>
              <p:cNvSpPr>
                <a:spLocks/>
              </p:cNvSpPr>
              <p:nvPr/>
            </p:nvSpPr>
            <p:spPr bwMode="auto">
              <a:xfrm>
                <a:off x="3187" y="2855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313"/>
              <p:cNvSpPr>
                <a:spLocks/>
              </p:cNvSpPr>
              <p:nvPr/>
            </p:nvSpPr>
            <p:spPr bwMode="auto">
              <a:xfrm>
                <a:off x="3187" y="288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314"/>
              <p:cNvSpPr>
                <a:spLocks/>
              </p:cNvSpPr>
              <p:nvPr/>
            </p:nvSpPr>
            <p:spPr bwMode="auto">
              <a:xfrm>
                <a:off x="3187" y="291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315"/>
              <p:cNvSpPr>
                <a:spLocks/>
              </p:cNvSpPr>
              <p:nvPr/>
            </p:nvSpPr>
            <p:spPr bwMode="auto">
              <a:xfrm>
                <a:off x="3187" y="294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316"/>
              <p:cNvSpPr>
                <a:spLocks/>
              </p:cNvSpPr>
              <p:nvPr/>
            </p:nvSpPr>
            <p:spPr bwMode="auto">
              <a:xfrm>
                <a:off x="3187" y="297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Freeform 317"/>
              <p:cNvSpPr>
                <a:spLocks/>
              </p:cNvSpPr>
              <p:nvPr/>
            </p:nvSpPr>
            <p:spPr bwMode="auto">
              <a:xfrm>
                <a:off x="3187" y="30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Freeform 318"/>
              <p:cNvSpPr>
                <a:spLocks/>
              </p:cNvSpPr>
              <p:nvPr/>
            </p:nvSpPr>
            <p:spPr bwMode="auto">
              <a:xfrm>
                <a:off x="3187" y="303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Freeform 319"/>
              <p:cNvSpPr>
                <a:spLocks/>
              </p:cNvSpPr>
              <p:nvPr/>
            </p:nvSpPr>
            <p:spPr bwMode="auto">
              <a:xfrm>
                <a:off x="3187" y="306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Freeform 320"/>
              <p:cNvSpPr>
                <a:spLocks/>
              </p:cNvSpPr>
              <p:nvPr/>
            </p:nvSpPr>
            <p:spPr bwMode="auto">
              <a:xfrm>
                <a:off x="3187" y="310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Freeform 321"/>
              <p:cNvSpPr>
                <a:spLocks/>
              </p:cNvSpPr>
              <p:nvPr/>
            </p:nvSpPr>
            <p:spPr bwMode="auto">
              <a:xfrm>
                <a:off x="3187" y="313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Freeform 322"/>
              <p:cNvSpPr>
                <a:spLocks/>
              </p:cNvSpPr>
              <p:nvPr/>
            </p:nvSpPr>
            <p:spPr bwMode="auto">
              <a:xfrm>
                <a:off x="3187" y="31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Freeform 323"/>
              <p:cNvSpPr>
                <a:spLocks/>
              </p:cNvSpPr>
              <p:nvPr/>
            </p:nvSpPr>
            <p:spPr bwMode="auto">
              <a:xfrm>
                <a:off x="3187" y="319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Freeform 324"/>
              <p:cNvSpPr>
                <a:spLocks/>
              </p:cNvSpPr>
              <p:nvPr/>
            </p:nvSpPr>
            <p:spPr bwMode="auto">
              <a:xfrm>
                <a:off x="3187" y="322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Freeform 325"/>
              <p:cNvSpPr>
                <a:spLocks/>
              </p:cNvSpPr>
              <p:nvPr/>
            </p:nvSpPr>
            <p:spPr bwMode="auto">
              <a:xfrm>
                <a:off x="3187" y="325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Freeform 326"/>
              <p:cNvSpPr>
                <a:spLocks/>
              </p:cNvSpPr>
              <p:nvPr/>
            </p:nvSpPr>
            <p:spPr bwMode="auto">
              <a:xfrm>
                <a:off x="3187" y="328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Freeform 327"/>
              <p:cNvSpPr>
                <a:spLocks/>
              </p:cNvSpPr>
              <p:nvPr/>
            </p:nvSpPr>
            <p:spPr bwMode="auto">
              <a:xfrm>
                <a:off x="3187" y="33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Freeform 328"/>
              <p:cNvSpPr>
                <a:spLocks/>
              </p:cNvSpPr>
              <p:nvPr/>
            </p:nvSpPr>
            <p:spPr bwMode="auto">
              <a:xfrm>
                <a:off x="3187" y="3344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Freeform 329"/>
              <p:cNvSpPr>
                <a:spLocks/>
              </p:cNvSpPr>
              <p:nvPr/>
            </p:nvSpPr>
            <p:spPr bwMode="auto">
              <a:xfrm>
                <a:off x="3187" y="337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Freeform 330"/>
              <p:cNvSpPr>
                <a:spLocks/>
              </p:cNvSpPr>
              <p:nvPr/>
            </p:nvSpPr>
            <p:spPr bwMode="auto">
              <a:xfrm>
                <a:off x="3187" y="340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Freeform 331"/>
              <p:cNvSpPr>
                <a:spLocks/>
              </p:cNvSpPr>
              <p:nvPr/>
            </p:nvSpPr>
            <p:spPr bwMode="auto">
              <a:xfrm>
                <a:off x="3187" y="34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Freeform 332"/>
              <p:cNvSpPr>
                <a:spLocks/>
              </p:cNvSpPr>
              <p:nvPr/>
            </p:nvSpPr>
            <p:spPr bwMode="auto">
              <a:xfrm>
                <a:off x="3187" y="34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" name="Freeform 333"/>
              <p:cNvSpPr>
                <a:spLocks/>
              </p:cNvSpPr>
              <p:nvPr/>
            </p:nvSpPr>
            <p:spPr bwMode="auto">
              <a:xfrm>
                <a:off x="3187" y="34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" name="Freeform 334"/>
              <p:cNvSpPr>
                <a:spLocks/>
              </p:cNvSpPr>
              <p:nvPr/>
            </p:nvSpPr>
            <p:spPr bwMode="auto">
              <a:xfrm>
                <a:off x="3187" y="352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" name="Freeform 335"/>
              <p:cNvSpPr>
                <a:spLocks/>
              </p:cNvSpPr>
              <p:nvPr/>
            </p:nvSpPr>
            <p:spPr bwMode="auto">
              <a:xfrm>
                <a:off x="3187" y="355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" name="Freeform 336"/>
              <p:cNvSpPr>
                <a:spLocks/>
              </p:cNvSpPr>
              <p:nvPr/>
            </p:nvSpPr>
            <p:spPr bwMode="auto">
              <a:xfrm>
                <a:off x="3187" y="35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" name="Freeform 337"/>
              <p:cNvSpPr>
                <a:spLocks/>
              </p:cNvSpPr>
              <p:nvPr/>
            </p:nvSpPr>
            <p:spPr bwMode="auto">
              <a:xfrm>
                <a:off x="3187" y="361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" name="Freeform 338"/>
              <p:cNvSpPr>
                <a:spLocks/>
              </p:cNvSpPr>
              <p:nvPr/>
            </p:nvSpPr>
            <p:spPr bwMode="auto">
              <a:xfrm>
                <a:off x="3187" y="36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" name="Freeform 339"/>
              <p:cNvSpPr>
                <a:spLocks/>
              </p:cNvSpPr>
              <p:nvPr/>
            </p:nvSpPr>
            <p:spPr bwMode="auto">
              <a:xfrm>
                <a:off x="3187" y="368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Freeform 340"/>
              <p:cNvSpPr>
                <a:spLocks/>
              </p:cNvSpPr>
              <p:nvPr/>
            </p:nvSpPr>
            <p:spPr bwMode="auto">
              <a:xfrm>
                <a:off x="3187" y="371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Freeform 341"/>
              <p:cNvSpPr>
                <a:spLocks/>
              </p:cNvSpPr>
              <p:nvPr/>
            </p:nvSpPr>
            <p:spPr bwMode="auto">
              <a:xfrm>
                <a:off x="3187" y="374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Freeform 342"/>
              <p:cNvSpPr>
                <a:spLocks/>
              </p:cNvSpPr>
              <p:nvPr/>
            </p:nvSpPr>
            <p:spPr bwMode="auto">
              <a:xfrm>
                <a:off x="3187" y="37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Freeform 343"/>
              <p:cNvSpPr>
                <a:spLocks/>
              </p:cNvSpPr>
              <p:nvPr/>
            </p:nvSpPr>
            <p:spPr bwMode="auto">
              <a:xfrm>
                <a:off x="3187" y="38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Freeform 344"/>
              <p:cNvSpPr>
                <a:spLocks/>
              </p:cNvSpPr>
              <p:nvPr/>
            </p:nvSpPr>
            <p:spPr bwMode="auto">
              <a:xfrm>
                <a:off x="3187" y="38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Freeform 345"/>
              <p:cNvSpPr>
                <a:spLocks/>
              </p:cNvSpPr>
              <p:nvPr/>
            </p:nvSpPr>
            <p:spPr bwMode="auto">
              <a:xfrm>
                <a:off x="4104" y="1113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Freeform 346"/>
              <p:cNvSpPr>
                <a:spLocks/>
              </p:cNvSpPr>
              <p:nvPr/>
            </p:nvSpPr>
            <p:spPr bwMode="auto">
              <a:xfrm>
                <a:off x="4104" y="114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Freeform 347"/>
              <p:cNvSpPr>
                <a:spLocks/>
              </p:cNvSpPr>
              <p:nvPr/>
            </p:nvSpPr>
            <p:spPr bwMode="auto">
              <a:xfrm>
                <a:off x="4104" y="117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Freeform 348"/>
              <p:cNvSpPr>
                <a:spLocks/>
              </p:cNvSpPr>
              <p:nvPr/>
            </p:nvSpPr>
            <p:spPr bwMode="auto">
              <a:xfrm>
                <a:off x="4104" y="120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Freeform 349"/>
              <p:cNvSpPr>
                <a:spLocks/>
              </p:cNvSpPr>
              <p:nvPr/>
            </p:nvSpPr>
            <p:spPr bwMode="auto">
              <a:xfrm>
                <a:off x="4104" y="123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Freeform 350"/>
              <p:cNvSpPr>
                <a:spLocks/>
              </p:cNvSpPr>
              <p:nvPr/>
            </p:nvSpPr>
            <p:spPr bwMode="auto">
              <a:xfrm>
                <a:off x="4104" y="126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" name="Freeform 351"/>
              <p:cNvSpPr>
                <a:spLocks/>
              </p:cNvSpPr>
              <p:nvPr/>
            </p:nvSpPr>
            <p:spPr bwMode="auto">
              <a:xfrm>
                <a:off x="4104" y="129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Freeform 352"/>
              <p:cNvSpPr>
                <a:spLocks/>
              </p:cNvSpPr>
              <p:nvPr/>
            </p:nvSpPr>
            <p:spPr bwMode="auto">
              <a:xfrm>
                <a:off x="4104" y="132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Freeform 353"/>
              <p:cNvSpPr>
                <a:spLocks/>
              </p:cNvSpPr>
              <p:nvPr/>
            </p:nvSpPr>
            <p:spPr bwMode="auto">
              <a:xfrm>
                <a:off x="4104" y="1357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Freeform 354"/>
              <p:cNvSpPr>
                <a:spLocks/>
              </p:cNvSpPr>
              <p:nvPr/>
            </p:nvSpPr>
            <p:spPr bwMode="auto">
              <a:xfrm>
                <a:off x="4104" y="138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Freeform 355"/>
              <p:cNvSpPr>
                <a:spLocks/>
              </p:cNvSpPr>
              <p:nvPr/>
            </p:nvSpPr>
            <p:spPr bwMode="auto">
              <a:xfrm>
                <a:off x="4104" y="141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Freeform 356"/>
              <p:cNvSpPr>
                <a:spLocks/>
              </p:cNvSpPr>
              <p:nvPr/>
            </p:nvSpPr>
            <p:spPr bwMode="auto">
              <a:xfrm>
                <a:off x="4104" y="144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Freeform 357"/>
              <p:cNvSpPr>
                <a:spLocks/>
              </p:cNvSpPr>
              <p:nvPr/>
            </p:nvSpPr>
            <p:spPr bwMode="auto">
              <a:xfrm>
                <a:off x="4104" y="148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Freeform 358"/>
              <p:cNvSpPr>
                <a:spLocks/>
              </p:cNvSpPr>
              <p:nvPr/>
            </p:nvSpPr>
            <p:spPr bwMode="auto">
              <a:xfrm>
                <a:off x="4104" y="151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Freeform 359"/>
              <p:cNvSpPr>
                <a:spLocks/>
              </p:cNvSpPr>
              <p:nvPr/>
            </p:nvSpPr>
            <p:spPr bwMode="auto">
              <a:xfrm>
                <a:off x="4104" y="154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Freeform 360"/>
              <p:cNvSpPr>
                <a:spLocks/>
              </p:cNvSpPr>
              <p:nvPr/>
            </p:nvSpPr>
            <p:spPr bwMode="auto">
              <a:xfrm>
                <a:off x="4104" y="157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Freeform 361"/>
              <p:cNvSpPr>
                <a:spLocks/>
              </p:cNvSpPr>
              <p:nvPr/>
            </p:nvSpPr>
            <p:spPr bwMode="auto">
              <a:xfrm>
                <a:off x="4104" y="1602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Freeform 362"/>
              <p:cNvSpPr>
                <a:spLocks/>
              </p:cNvSpPr>
              <p:nvPr/>
            </p:nvSpPr>
            <p:spPr bwMode="auto">
              <a:xfrm>
                <a:off x="4104" y="163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Freeform 363"/>
              <p:cNvSpPr>
                <a:spLocks/>
              </p:cNvSpPr>
              <p:nvPr/>
            </p:nvSpPr>
            <p:spPr bwMode="auto">
              <a:xfrm>
                <a:off x="4104" y="1663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Freeform 364"/>
              <p:cNvSpPr>
                <a:spLocks/>
              </p:cNvSpPr>
              <p:nvPr/>
            </p:nvSpPr>
            <p:spPr bwMode="auto">
              <a:xfrm>
                <a:off x="4104" y="1693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Freeform 365"/>
              <p:cNvSpPr>
                <a:spLocks/>
              </p:cNvSpPr>
              <p:nvPr/>
            </p:nvSpPr>
            <p:spPr bwMode="auto">
              <a:xfrm>
                <a:off x="4104" y="172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Freeform 366"/>
              <p:cNvSpPr>
                <a:spLocks/>
              </p:cNvSpPr>
              <p:nvPr/>
            </p:nvSpPr>
            <p:spPr bwMode="auto">
              <a:xfrm>
                <a:off x="4104" y="175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Freeform 367"/>
              <p:cNvSpPr>
                <a:spLocks/>
              </p:cNvSpPr>
              <p:nvPr/>
            </p:nvSpPr>
            <p:spPr bwMode="auto">
              <a:xfrm>
                <a:off x="4104" y="178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" name="Freeform 368"/>
              <p:cNvSpPr>
                <a:spLocks/>
              </p:cNvSpPr>
              <p:nvPr/>
            </p:nvSpPr>
            <p:spPr bwMode="auto">
              <a:xfrm>
                <a:off x="4104" y="1816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Freeform 369"/>
              <p:cNvSpPr>
                <a:spLocks/>
              </p:cNvSpPr>
              <p:nvPr/>
            </p:nvSpPr>
            <p:spPr bwMode="auto">
              <a:xfrm>
                <a:off x="4104" y="1846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Freeform 370"/>
              <p:cNvSpPr>
                <a:spLocks/>
              </p:cNvSpPr>
              <p:nvPr/>
            </p:nvSpPr>
            <p:spPr bwMode="auto">
              <a:xfrm>
                <a:off x="4104" y="187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6" name="Freeform 371"/>
              <p:cNvSpPr>
                <a:spLocks/>
              </p:cNvSpPr>
              <p:nvPr/>
            </p:nvSpPr>
            <p:spPr bwMode="auto">
              <a:xfrm>
                <a:off x="4104" y="190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7" name="Freeform 372"/>
              <p:cNvSpPr>
                <a:spLocks/>
              </p:cNvSpPr>
              <p:nvPr/>
            </p:nvSpPr>
            <p:spPr bwMode="auto">
              <a:xfrm>
                <a:off x="4104" y="193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8" name="Freeform 373"/>
              <p:cNvSpPr>
                <a:spLocks/>
              </p:cNvSpPr>
              <p:nvPr/>
            </p:nvSpPr>
            <p:spPr bwMode="auto">
              <a:xfrm>
                <a:off x="4104" y="1969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Freeform 374"/>
              <p:cNvSpPr>
                <a:spLocks/>
              </p:cNvSpPr>
              <p:nvPr/>
            </p:nvSpPr>
            <p:spPr bwMode="auto">
              <a:xfrm>
                <a:off x="4104" y="1999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Freeform 375"/>
              <p:cNvSpPr>
                <a:spLocks/>
              </p:cNvSpPr>
              <p:nvPr/>
            </p:nvSpPr>
            <p:spPr bwMode="auto">
              <a:xfrm>
                <a:off x="4104" y="2030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Freeform 376"/>
              <p:cNvSpPr>
                <a:spLocks/>
              </p:cNvSpPr>
              <p:nvPr/>
            </p:nvSpPr>
            <p:spPr bwMode="auto">
              <a:xfrm>
                <a:off x="4104" y="206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Freeform 377"/>
              <p:cNvSpPr>
                <a:spLocks/>
              </p:cNvSpPr>
              <p:nvPr/>
            </p:nvSpPr>
            <p:spPr bwMode="auto">
              <a:xfrm>
                <a:off x="4104" y="2091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3" name="Freeform 378"/>
              <p:cNvSpPr>
                <a:spLocks/>
              </p:cNvSpPr>
              <p:nvPr/>
            </p:nvSpPr>
            <p:spPr bwMode="auto">
              <a:xfrm>
                <a:off x="4104" y="212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4" name="Freeform 379"/>
              <p:cNvSpPr>
                <a:spLocks/>
              </p:cNvSpPr>
              <p:nvPr/>
            </p:nvSpPr>
            <p:spPr bwMode="auto">
              <a:xfrm>
                <a:off x="4104" y="2152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5" name="Freeform 380"/>
              <p:cNvSpPr>
                <a:spLocks/>
              </p:cNvSpPr>
              <p:nvPr/>
            </p:nvSpPr>
            <p:spPr bwMode="auto">
              <a:xfrm>
                <a:off x="4104" y="2182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9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" name="Freeform 381"/>
              <p:cNvSpPr>
                <a:spLocks/>
              </p:cNvSpPr>
              <p:nvPr/>
            </p:nvSpPr>
            <p:spPr bwMode="auto">
              <a:xfrm>
                <a:off x="4104" y="2214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7" name="Freeform 382"/>
              <p:cNvSpPr>
                <a:spLocks/>
              </p:cNvSpPr>
              <p:nvPr/>
            </p:nvSpPr>
            <p:spPr bwMode="auto">
              <a:xfrm>
                <a:off x="4104" y="2244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8" name="Freeform 383"/>
              <p:cNvSpPr>
                <a:spLocks/>
              </p:cNvSpPr>
              <p:nvPr/>
            </p:nvSpPr>
            <p:spPr bwMode="auto">
              <a:xfrm>
                <a:off x="4104" y="227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9" name="Freeform 384"/>
              <p:cNvSpPr>
                <a:spLocks/>
              </p:cNvSpPr>
              <p:nvPr/>
            </p:nvSpPr>
            <p:spPr bwMode="auto">
              <a:xfrm>
                <a:off x="4104" y="2305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0" name="Freeform 385"/>
              <p:cNvSpPr>
                <a:spLocks/>
              </p:cNvSpPr>
              <p:nvPr/>
            </p:nvSpPr>
            <p:spPr bwMode="auto">
              <a:xfrm>
                <a:off x="4104" y="2335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" name="Freeform 386"/>
              <p:cNvSpPr>
                <a:spLocks/>
              </p:cNvSpPr>
              <p:nvPr/>
            </p:nvSpPr>
            <p:spPr bwMode="auto">
              <a:xfrm>
                <a:off x="4104" y="236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" name="Freeform 387"/>
              <p:cNvSpPr>
                <a:spLocks/>
              </p:cNvSpPr>
              <p:nvPr/>
            </p:nvSpPr>
            <p:spPr bwMode="auto">
              <a:xfrm>
                <a:off x="4104" y="2397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3" name="Freeform 388"/>
              <p:cNvSpPr>
                <a:spLocks/>
              </p:cNvSpPr>
              <p:nvPr/>
            </p:nvSpPr>
            <p:spPr bwMode="auto">
              <a:xfrm>
                <a:off x="4104" y="2427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4" name="Freeform 389"/>
              <p:cNvSpPr>
                <a:spLocks/>
              </p:cNvSpPr>
              <p:nvPr/>
            </p:nvSpPr>
            <p:spPr bwMode="auto">
              <a:xfrm>
                <a:off x="4104" y="2458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5" name="Freeform 390"/>
              <p:cNvSpPr>
                <a:spLocks/>
              </p:cNvSpPr>
              <p:nvPr/>
            </p:nvSpPr>
            <p:spPr bwMode="auto">
              <a:xfrm>
                <a:off x="4104" y="2488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6" name="Freeform 391"/>
              <p:cNvSpPr>
                <a:spLocks/>
              </p:cNvSpPr>
              <p:nvPr/>
            </p:nvSpPr>
            <p:spPr bwMode="auto">
              <a:xfrm>
                <a:off x="4104" y="2519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8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" name="Freeform 392"/>
              <p:cNvSpPr>
                <a:spLocks/>
              </p:cNvSpPr>
              <p:nvPr/>
            </p:nvSpPr>
            <p:spPr bwMode="auto">
              <a:xfrm>
                <a:off x="4104" y="2550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" name="Freeform 393"/>
              <p:cNvSpPr>
                <a:spLocks/>
              </p:cNvSpPr>
              <p:nvPr/>
            </p:nvSpPr>
            <p:spPr bwMode="auto">
              <a:xfrm>
                <a:off x="4104" y="2580"/>
                <a:ext cx="1" cy="1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9" name="Freeform 394"/>
              <p:cNvSpPr>
                <a:spLocks/>
              </p:cNvSpPr>
              <p:nvPr/>
            </p:nvSpPr>
            <p:spPr bwMode="auto">
              <a:xfrm>
                <a:off x="4104" y="2611"/>
                <a:ext cx="1" cy="9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 h 10"/>
                  <a:gd name="T4" fmla="*/ 0 w 1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1" name="Freeform 396"/>
            <p:cNvSpPr>
              <a:spLocks/>
            </p:cNvSpPr>
            <p:nvPr/>
          </p:nvSpPr>
          <p:spPr bwMode="auto">
            <a:xfrm>
              <a:off x="6300573" y="3579306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397"/>
            <p:cNvSpPr>
              <a:spLocks/>
            </p:cNvSpPr>
            <p:nvPr/>
          </p:nvSpPr>
          <p:spPr bwMode="auto">
            <a:xfrm>
              <a:off x="6300573" y="3611844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398"/>
            <p:cNvSpPr>
              <a:spLocks/>
            </p:cNvSpPr>
            <p:nvPr/>
          </p:nvSpPr>
          <p:spPr bwMode="auto">
            <a:xfrm>
              <a:off x="6300573" y="3646552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399"/>
            <p:cNvSpPr>
              <a:spLocks/>
            </p:cNvSpPr>
            <p:nvPr/>
          </p:nvSpPr>
          <p:spPr bwMode="auto">
            <a:xfrm>
              <a:off x="6300573" y="3679090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400"/>
            <p:cNvSpPr>
              <a:spLocks/>
            </p:cNvSpPr>
            <p:nvPr/>
          </p:nvSpPr>
          <p:spPr bwMode="auto">
            <a:xfrm>
              <a:off x="6300573" y="3712713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401"/>
            <p:cNvSpPr>
              <a:spLocks/>
            </p:cNvSpPr>
            <p:nvPr/>
          </p:nvSpPr>
          <p:spPr bwMode="auto">
            <a:xfrm>
              <a:off x="6300573" y="3745251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402"/>
            <p:cNvSpPr>
              <a:spLocks/>
            </p:cNvSpPr>
            <p:nvPr/>
          </p:nvSpPr>
          <p:spPr bwMode="auto">
            <a:xfrm>
              <a:off x="6300573" y="3777790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403"/>
            <p:cNvSpPr>
              <a:spLocks/>
            </p:cNvSpPr>
            <p:nvPr/>
          </p:nvSpPr>
          <p:spPr bwMode="auto">
            <a:xfrm>
              <a:off x="6300573" y="3811413"/>
              <a:ext cx="1065" cy="1084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8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404"/>
            <p:cNvSpPr>
              <a:spLocks/>
            </p:cNvSpPr>
            <p:nvPr/>
          </p:nvSpPr>
          <p:spPr bwMode="auto">
            <a:xfrm>
              <a:off x="6300573" y="3845035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405"/>
            <p:cNvSpPr>
              <a:spLocks/>
            </p:cNvSpPr>
            <p:nvPr/>
          </p:nvSpPr>
          <p:spPr bwMode="auto">
            <a:xfrm>
              <a:off x="6300573" y="3877574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406"/>
            <p:cNvSpPr>
              <a:spLocks/>
            </p:cNvSpPr>
            <p:nvPr/>
          </p:nvSpPr>
          <p:spPr bwMode="auto">
            <a:xfrm>
              <a:off x="6300573" y="3911197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407"/>
            <p:cNvSpPr>
              <a:spLocks/>
            </p:cNvSpPr>
            <p:nvPr/>
          </p:nvSpPr>
          <p:spPr bwMode="auto">
            <a:xfrm>
              <a:off x="6300573" y="3943735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408"/>
            <p:cNvSpPr>
              <a:spLocks/>
            </p:cNvSpPr>
            <p:nvPr/>
          </p:nvSpPr>
          <p:spPr bwMode="auto">
            <a:xfrm>
              <a:off x="6300573" y="3977358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409"/>
            <p:cNvSpPr>
              <a:spLocks/>
            </p:cNvSpPr>
            <p:nvPr/>
          </p:nvSpPr>
          <p:spPr bwMode="auto">
            <a:xfrm>
              <a:off x="6300573" y="4010981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410"/>
            <p:cNvSpPr>
              <a:spLocks/>
            </p:cNvSpPr>
            <p:nvPr/>
          </p:nvSpPr>
          <p:spPr bwMode="auto">
            <a:xfrm>
              <a:off x="6300573" y="4043519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411"/>
            <p:cNvSpPr>
              <a:spLocks/>
            </p:cNvSpPr>
            <p:nvPr/>
          </p:nvSpPr>
          <p:spPr bwMode="auto">
            <a:xfrm>
              <a:off x="6300573" y="4077142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412"/>
            <p:cNvSpPr>
              <a:spLocks/>
            </p:cNvSpPr>
            <p:nvPr/>
          </p:nvSpPr>
          <p:spPr bwMode="auto">
            <a:xfrm>
              <a:off x="6300573" y="4109680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413"/>
            <p:cNvSpPr>
              <a:spLocks/>
            </p:cNvSpPr>
            <p:nvPr/>
          </p:nvSpPr>
          <p:spPr bwMode="auto">
            <a:xfrm>
              <a:off x="6300573" y="4143303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414"/>
            <p:cNvSpPr>
              <a:spLocks/>
            </p:cNvSpPr>
            <p:nvPr/>
          </p:nvSpPr>
          <p:spPr bwMode="auto">
            <a:xfrm>
              <a:off x="6300573" y="4175841"/>
              <a:ext cx="1065" cy="1084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8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415"/>
            <p:cNvSpPr>
              <a:spLocks/>
            </p:cNvSpPr>
            <p:nvPr/>
          </p:nvSpPr>
          <p:spPr bwMode="auto">
            <a:xfrm>
              <a:off x="6300573" y="4209464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416"/>
            <p:cNvSpPr>
              <a:spLocks/>
            </p:cNvSpPr>
            <p:nvPr/>
          </p:nvSpPr>
          <p:spPr bwMode="auto">
            <a:xfrm>
              <a:off x="6300573" y="4243087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417"/>
            <p:cNvSpPr>
              <a:spLocks/>
            </p:cNvSpPr>
            <p:nvPr/>
          </p:nvSpPr>
          <p:spPr bwMode="auto">
            <a:xfrm>
              <a:off x="6300573" y="4275625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418"/>
            <p:cNvSpPr>
              <a:spLocks/>
            </p:cNvSpPr>
            <p:nvPr/>
          </p:nvSpPr>
          <p:spPr bwMode="auto">
            <a:xfrm>
              <a:off x="6300573" y="4308164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419"/>
            <p:cNvSpPr>
              <a:spLocks/>
            </p:cNvSpPr>
            <p:nvPr/>
          </p:nvSpPr>
          <p:spPr bwMode="auto">
            <a:xfrm>
              <a:off x="6300573" y="4341787"/>
              <a:ext cx="1065" cy="1084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8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420"/>
            <p:cNvSpPr>
              <a:spLocks/>
            </p:cNvSpPr>
            <p:nvPr/>
          </p:nvSpPr>
          <p:spPr bwMode="auto">
            <a:xfrm>
              <a:off x="6300573" y="4375410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421"/>
            <p:cNvSpPr>
              <a:spLocks/>
            </p:cNvSpPr>
            <p:nvPr/>
          </p:nvSpPr>
          <p:spPr bwMode="auto">
            <a:xfrm>
              <a:off x="6300573" y="4409032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422"/>
            <p:cNvSpPr>
              <a:spLocks/>
            </p:cNvSpPr>
            <p:nvPr/>
          </p:nvSpPr>
          <p:spPr bwMode="auto">
            <a:xfrm>
              <a:off x="6300573" y="4441571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423"/>
            <p:cNvSpPr>
              <a:spLocks/>
            </p:cNvSpPr>
            <p:nvPr/>
          </p:nvSpPr>
          <p:spPr bwMode="auto">
            <a:xfrm>
              <a:off x="6300573" y="4474109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424"/>
            <p:cNvSpPr>
              <a:spLocks/>
            </p:cNvSpPr>
            <p:nvPr/>
          </p:nvSpPr>
          <p:spPr bwMode="auto">
            <a:xfrm>
              <a:off x="6300573" y="4507732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425"/>
            <p:cNvSpPr>
              <a:spLocks/>
            </p:cNvSpPr>
            <p:nvPr/>
          </p:nvSpPr>
          <p:spPr bwMode="auto">
            <a:xfrm>
              <a:off x="6300573" y="4541355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426"/>
            <p:cNvSpPr>
              <a:spLocks/>
            </p:cNvSpPr>
            <p:nvPr/>
          </p:nvSpPr>
          <p:spPr bwMode="auto">
            <a:xfrm>
              <a:off x="6300573" y="4573893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427"/>
            <p:cNvSpPr>
              <a:spLocks/>
            </p:cNvSpPr>
            <p:nvPr/>
          </p:nvSpPr>
          <p:spPr bwMode="auto">
            <a:xfrm>
              <a:off x="6300573" y="4607516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428"/>
            <p:cNvSpPr>
              <a:spLocks/>
            </p:cNvSpPr>
            <p:nvPr/>
          </p:nvSpPr>
          <p:spPr bwMode="auto">
            <a:xfrm>
              <a:off x="6300573" y="4640054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429"/>
            <p:cNvSpPr>
              <a:spLocks/>
            </p:cNvSpPr>
            <p:nvPr/>
          </p:nvSpPr>
          <p:spPr bwMode="auto">
            <a:xfrm>
              <a:off x="6300573" y="4673677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430"/>
            <p:cNvSpPr>
              <a:spLocks/>
            </p:cNvSpPr>
            <p:nvPr/>
          </p:nvSpPr>
          <p:spPr bwMode="auto">
            <a:xfrm>
              <a:off x="6300573" y="4706215"/>
              <a:ext cx="1065" cy="1084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8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431"/>
            <p:cNvSpPr>
              <a:spLocks/>
            </p:cNvSpPr>
            <p:nvPr/>
          </p:nvSpPr>
          <p:spPr bwMode="auto">
            <a:xfrm>
              <a:off x="6300573" y="4739838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432"/>
            <p:cNvSpPr>
              <a:spLocks/>
            </p:cNvSpPr>
            <p:nvPr/>
          </p:nvSpPr>
          <p:spPr bwMode="auto">
            <a:xfrm>
              <a:off x="6300573" y="4773461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433"/>
            <p:cNvSpPr>
              <a:spLocks/>
            </p:cNvSpPr>
            <p:nvPr/>
          </p:nvSpPr>
          <p:spPr bwMode="auto">
            <a:xfrm>
              <a:off x="6300573" y="4806000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434"/>
            <p:cNvSpPr>
              <a:spLocks/>
            </p:cNvSpPr>
            <p:nvPr/>
          </p:nvSpPr>
          <p:spPr bwMode="auto">
            <a:xfrm>
              <a:off x="6300573" y="4838538"/>
              <a:ext cx="1065" cy="1084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60000 65536"/>
                <a:gd name="T7" fmla="*/ 0 60000 65536"/>
                <a:gd name="T8" fmla="*/ 0 60000 65536"/>
                <a:gd name="T9" fmla="*/ 0 w 1"/>
                <a:gd name="T10" fmla="*/ 0 h 11"/>
                <a:gd name="T11" fmla="*/ 1 w 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">
                  <a:moveTo>
                    <a:pt x="0" y="0"/>
                  </a:move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435"/>
            <p:cNvSpPr>
              <a:spLocks/>
            </p:cNvSpPr>
            <p:nvPr/>
          </p:nvSpPr>
          <p:spPr bwMode="auto">
            <a:xfrm>
              <a:off x="6300573" y="4872161"/>
              <a:ext cx="1065" cy="9761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5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Rectangle 436"/>
            <p:cNvSpPr>
              <a:spLocks noChangeArrowheads="1"/>
            </p:cNvSpPr>
            <p:nvPr/>
          </p:nvSpPr>
          <p:spPr bwMode="auto">
            <a:xfrm>
              <a:off x="3467495" y="2270182"/>
              <a:ext cx="388896" cy="2633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2" name="Freeform 437"/>
            <p:cNvSpPr>
              <a:spLocks/>
            </p:cNvSpPr>
            <p:nvPr/>
          </p:nvSpPr>
          <p:spPr bwMode="auto">
            <a:xfrm>
              <a:off x="3467495" y="2269098"/>
              <a:ext cx="1065" cy="2636686"/>
            </a:xfrm>
            <a:custGeom>
              <a:avLst/>
              <a:gdLst>
                <a:gd name="T0" fmla="*/ 0 w 1"/>
                <a:gd name="T1" fmla="*/ 293 h 2655"/>
                <a:gd name="T2" fmla="*/ 0 w 1"/>
                <a:gd name="T3" fmla="*/ 2 h 2655"/>
                <a:gd name="T4" fmla="*/ 0 w 1"/>
                <a:gd name="T5" fmla="*/ 0 h 2655"/>
                <a:gd name="T6" fmla="*/ 0 60000 65536"/>
                <a:gd name="T7" fmla="*/ 0 60000 65536"/>
                <a:gd name="T8" fmla="*/ 0 60000 65536"/>
                <a:gd name="T9" fmla="*/ 0 w 1"/>
                <a:gd name="T10" fmla="*/ 0 h 2655"/>
                <a:gd name="T11" fmla="*/ 1 w 1"/>
                <a:gd name="T12" fmla="*/ 2655 h 2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55">
                  <a:moveTo>
                    <a:pt x="0" y="2655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438"/>
            <p:cNvSpPr>
              <a:spLocks/>
            </p:cNvSpPr>
            <p:nvPr/>
          </p:nvSpPr>
          <p:spPr bwMode="auto">
            <a:xfrm>
              <a:off x="3467495" y="2270182"/>
              <a:ext cx="393157" cy="1085"/>
            </a:xfrm>
            <a:custGeom>
              <a:avLst/>
              <a:gdLst>
                <a:gd name="T0" fmla="*/ 0 w 403"/>
                <a:gd name="T1" fmla="*/ 0 h 1"/>
                <a:gd name="T2" fmla="*/ 44 w 403"/>
                <a:gd name="T3" fmla="*/ 0 h 1"/>
                <a:gd name="T4" fmla="*/ 45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0" y="0"/>
                  </a:moveTo>
                  <a:lnTo>
                    <a:pt x="401" y="0"/>
                  </a:lnTo>
                  <a:lnTo>
                    <a:pt x="4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439"/>
            <p:cNvSpPr>
              <a:spLocks/>
            </p:cNvSpPr>
            <p:nvPr/>
          </p:nvSpPr>
          <p:spPr bwMode="auto">
            <a:xfrm>
              <a:off x="3858522" y="2270182"/>
              <a:ext cx="1065" cy="2636686"/>
            </a:xfrm>
            <a:custGeom>
              <a:avLst/>
              <a:gdLst>
                <a:gd name="T0" fmla="*/ 0 w 1"/>
                <a:gd name="T1" fmla="*/ 0 h 2655"/>
                <a:gd name="T2" fmla="*/ 0 w 1"/>
                <a:gd name="T3" fmla="*/ 292 h 2655"/>
                <a:gd name="T4" fmla="*/ 0 w 1"/>
                <a:gd name="T5" fmla="*/ 293 h 2655"/>
                <a:gd name="T6" fmla="*/ 0 60000 65536"/>
                <a:gd name="T7" fmla="*/ 0 60000 65536"/>
                <a:gd name="T8" fmla="*/ 0 60000 65536"/>
                <a:gd name="T9" fmla="*/ 0 w 1"/>
                <a:gd name="T10" fmla="*/ 0 h 2655"/>
                <a:gd name="T11" fmla="*/ 1 w 1"/>
                <a:gd name="T12" fmla="*/ 2655 h 2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55">
                  <a:moveTo>
                    <a:pt x="0" y="0"/>
                  </a:moveTo>
                  <a:lnTo>
                    <a:pt x="0" y="2653"/>
                  </a:lnTo>
                  <a:lnTo>
                    <a:pt x="0" y="26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440"/>
            <p:cNvSpPr>
              <a:spLocks/>
            </p:cNvSpPr>
            <p:nvPr/>
          </p:nvSpPr>
          <p:spPr bwMode="auto">
            <a:xfrm>
              <a:off x="3465364" y="4905784"/>
              <a:ext cx="393157" cy="1085"/>
            </a:xfrm>
            <a:custGeom>
              <a:avLst/>
              <a:gdLst>
                <a:gd name="T0" fmla="*/ 45 w 403"/>
                <a:gd name="T1" fmla="*/ 0 h 1"/>
                <a:gd name="T2" fmla="*/ 2 w 403"/>
                <a:gd name="T3" fmla="*/ 0 h 1"/>
                <a:gd name="T4" fmla="*/ 0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40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Rectangle 441"/>
            <p:cNvSpPr>
              <a:spLocks noChangeArrowheads="1"/>
            </p:cNvSpPr>
            <p:nvPr/>
          </p:nvSpPr>
          <p:spPr bwMode="auto">
            <a:xfrm>
              <a:off x="3653952" y="2201852"/>
              <a:ext cx="17047" cy="77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7" name="Rectangle 442"/>
            <p:cNvSpPr>
              <a:spLocks noChangeArrowheads="1"/>
            </p:cNvSpPr>
            <p:nvPr/>
          </p:nvSpPr>
          <p:spPr bwMode="auto">
            <a:xfrm>
              <a:off x="3639036" y="2201852"/>
              <a:ext cx="47946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8" name="Rectangle 443"/>
            <p:cNvSpPr>
              <a:spLocks noChangeArrowheads="1"/>
            </p:cNvSpPr>
            <p:nvPr/>
          </p:nvSpPr>
          <p:spPr bwMode="auto">
            <a:xfrm>
              <a:off x="3653952" y="2261505"/>
              <a:ext cx="17047" cy="748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9" name="Rectangle 444"/>
            <p:cNvSpPr>
              <a:spLocks noChangeArrowheads="1"/>
            </p:cNvSpPr>
            <p:nvPr/>
          </p:nvSpPr>
          <p:spPr bwMode="auto">
            <a:xfrm>
              <a:off x="3639036" y="2320074"/>
              <a:ext cx="47946" cy="16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0" name="Freeform 446"/>
            <p:cNvSpPr>
              <a:spLocks/>
            </p:cNvSpPr>
            <p:nvPr/>
          </p:nvSpPr>
          <p:spPr bwMode="auto">
            <a:xfrm>
              <a:off x="4444529" y="3116178"/>
              <a:ext cx="1065" cy="1789606"/>
            </a:xfrm>
            <a:custGeom>
              <a:avLst/>
              <a:gdLst>
                <a:gd name="T0" fmla="*/ 0 w 1"/>
                <a:gd name="T1" fmla="*/ 199 h 1802"/>
                <a:gd name="T2" fmla="*/ 0 w 1"/>
                <a:gd name="T3" fmla="*/ 2 h 1802"/>
                <a:gd name="T4" fmla="*/ 0 w 1"/>
                <a:gd name="T5" fmla="*/ 0 h 1802"/>
                <a:gd name="T6" fmla="*/ 0 60000 65536"/>
                <a:gd name="T7" fmla="*/ 0 60000 65536"/>
                <a:gd name="T8" fmla="*/ 0 60000 65536"/>
                <a:gd name="T9" fmla="*/ 0 w 1"/>
                <a:gd name="T10" fmla="*/ 0 h 1802"/>
                <a:gd name="T11" fmla="*/ 1 w 1"/>
                <a:gd name="T12" fmla="*/ 1802 h 18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02">
                  <a:moveTo>
                    <a:pt x="0" y="180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447"/>
            <p:cNvSpPr>
              <a:spLocks/>
            </p:cNvSpPr>
            <p:nvPr/>
          </p:nvSpPr>
          <p:spPr bwMode="auto">
            <a:xfrm>
              <a:off x="4444529" y="3117262"/>
              <a:ext cx="392092" cy="1085"/>
            </a:xfrm>
            <a:custGeom>
              <a:avLst/>
              <a:gdLst>
                <a:gd name="T0" fmla="*/ 0 w 402"/>
                <a:gd name="T1" fmla="*/ 0 h 1"/>
                <a:gd name="T2" fmla="*/ 44 w 402"/>
                <a:gd name="T3" fmla="*/ 0 h 1"/>
                <a:gd name="T4" fmla="*/ 44 w 402"/>
                <a:gd name="T5" fmla="*/ 0 h 1"/>
                <a:gd name="T6" fmla="*/ 0 60000 65536"/>
                <a:gd name="T7" fmla="*/ 0 60000 65536"/>
                <a:gd name="T8" fmla="*/ 0 60000 65536"/>
                <a:gd name="T9" fmla="*/ 0 w 402"/>
                <a:gd name="T10" fmla="*/ 0 h 1"/>
                <a:gd name="T11" fmla="*/ 402 w 40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">
                  <a:moveTo>
                    <a:pt x="0" y="0"/>
                  </a:moveTo>
                  <a:lnTo>
                    <a:pt x="400" y="0"/>
                  </a:lnTo>
                  <a:lnTo>
                    <a:pt x="40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448"/>
            <p:cNvSpPr>
              <a:spLocks/>
            </p:cNvSpPr>
            <p:nvPr/>
          </p:nvSpPr>
          <p:spPr bwMode="auto">
            <a:xfrm>
              <a:off x="4834490" y="3117262"/>
              <a:ext cx="1065" cy="1789606"/>
            </a:xfrm>
            <a:custGeom>
              <a:avLst/>
              <a:gdLst>
                <a:gd name="T0" fmla="*/ 0 w 1"/>
                <a:gd name="T1" fmla="*/ 0 h 1802"/>
                <a:gd name="T2" fmla="*/ 0 w 1"/>
                <a:gd name="T3" fmla="*/ 199 h 1802"/>
                <a:gd name="T4" fmla="*/ 0 w 1"/>
                <a:gd name="T5" fmla="*/ 199 h 1802"/>
                <a:gd name="T6" fmla="*/ 0 60000 65536"/>
                <a:gd name="T7" fmla="*/ 0 60000 65536"/>
                <a:gd name="T8" fmla="*/ 0 60000 65536"/>
                <a:gd name="T9" fmla="*/ 0 w 1"/>
                <a:gd name="T10" fmla="*/ 0 h 1802"/>
                <a:gd name="T11" fmla="*/ 1 w 1"/>
                <a:gd name="T12" fmla="*/ 1802 h 18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02">
                  <a:moveTo>
                    <a:pt x="0" y="0"/>
                  </a:moveTo>
                  <a:lnTo>
                    <a:pt x="0" y="1800"/>
                  </a:lnTo>
                  <a:lnTo>
                    <a:pt x="0" y="180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449"/>
            <p:cNvSpPr>
              <a:spLocks/>
            </p:cNvSpPr>
            <p:nvPr/>
          </p:nvSpPr>
          <p:spPr bwMode="auto">
            <a:xfrm>
              <a:off x="4442398" y="4905784"/>
              <a:ext cx="392092" cy="1085"/>
            </a:xfrm>
            <a:custGeom>
              <a:avLst/>
              <a:gdLst>
                <a:gd name="T0" fmla="*/ 44 w 402"/>
                <a:gd name="T1" fmla="*/ 0 h 1"/>
                <a:gd name="T2" fmla="*/ 2 w 402"/>
                <a:gd name="T3" fmla="*/ 0 h 1"/>
                <a:gd name="T4" fmla="*/ 0 w 402"/>
                <a:gd name="T5" fmla="*/ 0 h 1"/>
                <a:gd name="T6" fmla="*/ 0 60000 65536"/>
                <a:gd name="T7" fmla="*/ 0 60000 65536"/>
                <a:gd name="T8" fmla="*/ 0 60000 65536"/>
                <a:gd name="T9" fmla="*/ 0 w 402"/>
                <a:gd name="T10" fmla="*/ 0 h 1"/>
                <a:gd name="T11" fmla="*/ 402 w 40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">
                  <a:moveTo>
                    <a:pt x="40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450"/>
            <p:cNvSpPr>
              <a:spLocks noChangeArrowheads="1"/>
            </p:cNvSpPr>
            <p:nvPr/>
          </p:nvSpPr>
          <p:spPr bwMode="auto">
            <a:xfrm>
              <a:off x="4632051" y="3048932"/>
              <a:ext cx="14917" cy="77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5" name="Rectangle 451"/>
            <p:cNvSpPr>
              <a:spLocks noChangeArrowheads="1"/>
            </p:cNvSpPr>
            <p:nvPr/>
          </p:nvSpPr>
          <p:spPr bwMode="auto">
            <a:xfrm>
              <a:off x="4615003" y="3048932"/>
              <a:ext cx="49011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6" name="Rectangle 452"/>
            <p:cNvSpPr>
              <a:spLocks noChangeArrowheads="1"/>
            </p:cNvSpPr>
            <p:nvPr/>
          </p:nvSpPr>
          <p:spPr bwMode="auto">
            <a:xfrm>
              <a:off x="4632051" y="3109670"/>
              <a:ext cx="14917" cy="748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7" name="Rectangle 453"/>
            <p:cNvSpPr>
              <a:spLocks noChangeArrowheads="1"/>
            </p:cNvSpPr>
            <p:nvPr/>
          </p:nvSpPr>
          <p:spPr bwMode="auto">
            <a:xfrm>
              <a:off x="4615003" y="3167154"/>
              <a:ext cx="49011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8" name="Rectangle 454"/>
            <p:cNvSpPr>
              <a:spLocks noChangeArrowheads="1"/>
            </p:cNvSpPr>
            <p:nvPr/>
          </p:nvSpPr>
          <p:spPr bwMode="auto">
            <a:xfrm>
              <a:off x="5421562" y="3739828"/>
              <a:ext cx="387830" cy="116378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99" name="Freeform 455"/>
            <p:cNvSpPr>
              <a:spLocks/>
            </p:cNvSpPr>
            <p:nvPr/>
          </p:nvSpPr>
          <p:spPr bwMode="auto">
            <a:xfrm>
              <a:off x="5421562" y="3737659"/>
              <a:ext cx="1065" cy="1168125"/>
            </a:xfrm>
            <a:custGeom>
              <a:avLst/>
              <a:gdLst>
                <a:gd name="T0" fmla="*/ 0 w 1"/>
                <a:gd name="T1" fmla="*/ 131 h 1176"/>
                <a:gd name="T2" fmla="*/ 0 w 1"/>
                <a:gd name="T3" fmla="*/ 2 h 1176"/>
                <a:gd name="T4" fmla="*/ 0 w 1"/>
                <a:gd name="T5" fmla="*/ 0 h 1176"/>
                <a:gd name="T6" fmla="*/ 0 60000 65536"/>
                <a:gd name="T7" fmla="*/ 0 60000 65536"/>
                <a:gd name="T8" fmla="*/ 0 60000 65536"/>
                <a:gd name="T9" fmla="*/ 0 w 1"/>
                <a:gd name="T10" fmla="*/ 0 h 1176"/>
                <a:gd name="T11" fmla="*/ 1 w 1"/>
                <a:gd name="T12" fmla="*/ 1176 h 1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6">
                  <a:moveTo>
                    <a:pt x="0" y="117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456"/>
            <p:cNvSpPr>
              <a:spLocks/>
            </p:cNvSpPr>
            <p:nvPr/>
          </p:nvSpPr>
          <p:spPr bwMode="auto">
            <a:xfrm>
              <a:off x="5421562" y="3739828"/>
              <a:ext cx="393157" cy="1085"/>
            </a:xfrm>
            <a:custGeom>
              <a:avLst/>
              <a:gdLst>
                <a:gd name="T0" fmla="*/ 0 w 403"/>
                <a:gd name="T1" fmla="*/ 0 h 1"/>
                <a:gd name="T2" fmla="*/ 44 w 403"/>
                <a:gd name="T3" fmla="*/ 0 h 1"/>
                <a:gd name="T4" fmla="*/ 45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0" y="0"/>
                  </a:moveTo>
                  <a:lnTo>
                    <a:pt x="401" y="0"/>
                  </a:lnTo>
                  <a:lnTo>
                    <a:pt x="4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457"/>
            <p:cNvSpPr>
              <a:spLocks/>
            </p:cNvSpPr>
            <p:nvPr/>
          </p:nvSpPr>
          <p:spPr bwMode="auto">
            <a:xfrm>
              <a:off x="5812589" y="3739828"/>
              <a:ext cx="1065" cy="1167040"/>
            </a:xfrm>
            <a:custGeom>
              <a:avLst/>
              <a:gdLst>
                <a:gd name="T0" fmla="*/ 0 w 1"/>
                <a:gd name="T1" fmla="*/ 0 h 1176"/>
                <a:gd name="T2" fmla="*/ 0 w 1"/>
                <a:gd name="T3" fmla="*/ 128 h 1176"/>
                <a:gd name="T4" fmla="*/ 0 w 1"/>
                <a:gd name="T5" fmla="*/ 128 h 1176"/>
                <a:gd name="T6" fmla="*/ 0 60000 65536"/>
                <a:gd name="T7" fmla="*/ 0 60000 65536"/>
                <a:gd name="T8" fmla="*/ 0 60000 65536"/>
                <a:gd name="T9" fmla="*/ 0 w 1"/>
                <a:gd name="T10" fmla="*/ 0 h 1176"/>
                <a:gd name="T11" fmla="*/ 1 w 1"/>
                <a:gd name="T12" fmla="*/ 1176 h 1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6">
                  <a:moveTo>
                    <a:pt x="0" y="0"/>
                  </a:moveTo>
                  <a:lnTo>
                    <a:pt x="0" y="1174"/>
                  </a:lnTo>
                  <a:lnTo>
                    <a:pt x="0" y="117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458"/>
            <p:cNvSpPr>
              <a:spLocks/>
            </p:cNvSpPr>
            <p:nvPr/>
          </p:nvSpPr>
          <p:spPr bwMode="auto">
            <a:xfrm>
              <a:off x="5419431" y="4905784"/>
              <a:ext cx="393157" cy="1085"/>
            </a:xfrm>
            <a:custGeom>
              <a:avLst/>
              <a:gdLst>
                <a:gd name="T0" fmla="*/ 45 w 403"/>
                <a:gd name="T1" fmla="*/ 0 h 1"/>
                <a:gd name="T2" fmla="*/ 2 w 403"/>
                <a:gd name="T3" fmla="*/ 0 h 1"/>
                <a:gd name="T4" fmla="*/ 0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40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Rectangle 459"/>
            <p:cNvSpPr>
              <a:spLocks noChangeArrowheads="1"/>
            </p:cNvSpPr>
            <p:nvPr/>
          </p:nvSpPr>
          <p:spPr bwMode="auto">
            <a:xfrm>
              <a:off x="5608019" y="3670413"/>
              <a:ext cx="17047" cy="77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4" name="Rectangle 460"/>
            <p:cNvSpPr>
              <a:spLocks noChangeArrowheads="1"/>
            </p:cNvSpPr>
            <p:nvPr/>
          </p:nvSpPr>
          <p:spPr bwMode="auto">
            <a:xfrm>
              <a:off x="5592037" y="3670413"/>
              <a:ext cx="49011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5" name="Rectangle 461"/>
            <p:cNvSpPr>
              <a:spLocks noChangeArrowheads="1"/>
            </p:cNvSpPr>
            <p:nvPr/>
          </p:nvSpPr>
          <p:spPr bwMode="auto">
            <a:xfrm>
              <a:off x="5608019" y="3730067"/>
              <a:ext cx="17047" cy="748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6" name="Rectangle 462"/>
            <p:cNvSpPr>
              <a:spLocks noChangeArrowheads="1"/>
            </p:cNvSpPr>
            <p:nvPr/>
          </p:nvSpPr>
          <p:spPr bwMode="auto">
            <a:xfrm>
              <a:off x="5592037" y="3788636"/>
              <a:ext cx="49011" cy="16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7" name="Rectangle 463"/>
            <p:cNvSpPr>
              <a:spLocks noChangeArrowheads="1"/>
            </p:cNvSpPr>
            <p:nvPr/>
          </p:nvSpPr>
          <p:spPr bwMode="auto">
            <a:xfrm>
              <a:off x="3858522" y="4315756"/>
              <a:ext cx="387830" cy="587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08" name="Freeform 464"/>
            <p:cNvSpPr>
              <a:spLocks/>
            </p:cNvSpPr>
            <p:nvPr/>
          </p:nvSpPr>
          <p:spPr bwMode="auto">
            <a:xfrm>
              <a:off x="3858522" y="4313587"/>
              <a:ext cx="1065" cy="592197"/>
            </a:xfrm>
            <a:custGeom>
              <a:avLst/>
              <a:gdLst>
                <a:gd name="T0" fmla="*/ 0 w 1"/>
                <a:gd name="T1" fmla="*/ 67 h 596"/>
                <a:gd name="T2" fmla="*/ 0 w 1"/>
                <a:gd name="T3" fmla="*/ 2 h 596"/>
                <a:gd name="T4" fmla="*/ 0 w 1"/>
                <a:gd name="T5" fmla="*/ 0 h 596"/>
                <a:gd name="T6" fmla="*/ 0 60000 65536"/>
                <a:gd name="T7" fmla="*/ 0 60000 65536"/>
                <a:gd name="T8" fmla="*/ 0 60000 65536"/>
                <a:gd name="T9" fmla="*/ 0 w 1"/>
                <a:gd name="T10" fmla="*/ 0 h 596"/>
                <a:gd name="T11" fmla="*/ 1 w 1"/>
                <a:gd name="T12" fmla="*/ 596 h 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6">
                  <a:moveTo>
                    <a:pt x="0" y="59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465"/>
            <p:cNvSpPr>
              <a:spLocks/>
            </p:cNvSpPr>
            <p:nvPr/>
          </p:nvSpPr>
          <p:spPr bwMode="auto">
            <a:xfrm>
              <a:off x="3858522" y="4315756"/>
              <a:ext cx="392092" cy="1085"/>
            </a:xfrm>
            <a:custGeom>
              <a:avLst/>
              <a:gdLst>
                <a:gd name="T0" fmla="*/ 0 w 402"/>
                <a:gd name="T1" fmla="*/ 0 h 1"/>
                <a:gd name="T2" fmla="*/ 44 w 402"/>
                <a:gd name="T3" fmla="*/ 0 h 1"/>
                <a:gd name="T4" fmla="*/ 44 w 402"/>
                <a:gd name="T5" fmla="*/ 0 h 1"/>
                <a:gd name="T6" fmla="*/ 0 60000 65536"/>
                <a:gd name="T7" fmla="*/ 0 60000 65536"/>
                <a:gd name="T8" fmla="*/ 0 60000 65536"/>
                <a:gd name="T9" fmla="*/ 0 w 402"/>
                <a:gd name="T10" fmla="*/ 0 h 1"/>
                <a:gd name="T11" fmla="*/ 402 w 40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">
                  <a:moveTo>
                    <a:pt x="0" y="0"/>
                  </a:moveTo>
                  <a:lnTo>
                    <a:pt x="400" y="0"/>
                  </a:lnTo>
                  <a:lnTo>
                    <a:pt x="40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466"/>
            <p:cNvSpPr>
              <a:spLocks/>
            </p:cNvSpPr>
            <p:nvPr/>
          </p:nvSpPr>
          <p:spPr bwMode="auto">
            <a:xfrm>
              <a:off x="4248483" y="4315756"/>
              <a:ext cx="1065" cy="591112"/>
            </a:xfrm>
            <a:custGeom>
              <a:avLst/>
              <a:gdLst>
                <a:gd name="T0" fmla="*/ 0 w 1"/>
                <a:gd name="T1" fmla="*/ 0 h 596"/>
                <a:gd name="T2" fmla="*/ 0 w 1"/>
                <a:gd name="T3" fmla="*/ 63 h 596"/>
                <a:gd name="T4" fmla="*/ 0 w 1"/>
                <a:gd name="T5" fmla="*/ 63 h 596"/>
                <a:gd name="T6" fmla="*/ 0 60000 65536"/>
                <a:gd name="T7" fmla="*/ 0 60000 65536"/>
                <a:gd name="T8" fmla="*/ 0 60000 65536"/>
                <a:gd name="T9" fmla="*/ 0 w 1"/>
                <a:gd name="T10" fmla="*/ 0 h 596"/>
                <a:gd name="T11" fmla="*/ 1 w 1"/>
                <a:gd name="T12" fmla="*/ 596 h 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6">
                  <a:moveTo>
                    <a:pt x="0" y="0"/>
                  </a:moveTo>
                  <a:lnTo>
                    <a:pt x="0" y="594"/>
                  </a:lnTo>
                  <a:lnTo>
                    <a:pt x="0" y="5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467"/>
            <p:cNvSpPr>
              <a:spLocks/>
            </p:cNvSpPr>
            <p:nvPr/>
          </p:nvSpPr>
          <p:spPr bwMode="auto">
            <a:xfrm>
              <a:off x="3856391" y="4905784"/>
              <a:ext cx="392092" cy="1085"/>
            </a:xfrm>
            <a:custGeom>
              <a:avLst/>
              <a:gdLst>
                <a:gd name="T0" fmla="*/ 44 w 402"/>
                <a:gd name="T1" fmla="*/ 0 h 1"/>
                <a:gd name="T2" fmla="*/ 2 w 402"/>
                <a:gd name="T3" fmla="*/ 0 h 1"/>
                <a:gd name="T4" fmla="*/ 0 w 402"/>
                <a:gd name="T5" fmla="*/ 0 h 1"/>
                <a:gd name="T6" fmla="*/ 0 60000 65536"/>
                <a:gd name="T7" fmla="*/ 0 60000 65536"/>
                <a:gd name="T8" fmla="*/ 0 60000 65536"/>
                <a:gd name="T9" fmla="*/ 0 w 402"/>
                <a:gd name="T10" fmla="*/ 0 h 1"/>
                <a:gd name="T11" fmla="*/ 402 w 40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">
                  <a:moveTo>
                    <a:pt x="40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Rectangle 468"/>
            <p:cNvSpPr>
              <a:spLocks noChangeArrowheads="1"/>
            </p:cNvSpPr>
            <p:nvPr/>
          </p:nvSpPr>
          <p:spPr bwMode="auto">
            <a:xfrm>
              <a:off x="4046044" y="4275625"/>
              <a:ext cx="14917" cy="4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3" name="Rectangle 469"/>
            <p:cNvSpPr>
              <a:spLocks noChangeArrowheads="1"/>
            </p:cNvSpPr>
            <p:nvPr/>
          </p:nvSpPr>
          <p:spPr bwMode="auto">
            <a:xfrm>
              <a:off x="4028997" y="4275625"/>
              <a:ext cx="49011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4" name="Rectangle 470"/>
            <p:cNvSpPr>
              <a:spLocks noChangeArrowheads="1"/>
            </p:cNvSpPr>
            <p:nvPr/>
          </p:nvSpPr>
          <p:spPr bwMode="auto">
            <a:xfrm>
              <a:off x="4046044" y="4305994"/>
              <a:ext cx="14917" cy="46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5" name="Rectangle 472"/>
            <p:cNvSpPr>
              <a:spLocks noChangeArrowheads="1"/>
            </p:cNvSpPr>
            <p:nvPr/>
          </p:nvSpPr>
          <p:spPr bwMode="auto">
            <a:xfrm>
              <a:off x="4834490" y="4489294"/>
              <a:ext cx="389961" cy="4143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16" name="Freeform 473"/>
            <p:cNvSpPr>
              <a:spLocks/>
            </p:cNvSpPr>
            <p:nvPr/>
          </p:nvSpPr>
          <p:spPr bwMode="auto">
            <a:xfrm>
              <a:off x="4834490" y="4487124"/>
              <a:ext cx="1065" cy="418659"/>
            </a:xfrm>
            <a:custGeom>
              <a:avLst/>
              <a:gdLst>
                <a:gd name="T0" fmla="*/ 0 w 1"/>
                <a:gd name="T1" fmla="*/ 49 h 421"/>
                <a:gd name="T2" fmla="*/ 0 w 1"/>
                <a:gd name="T3" fmla="*/ 2 h 421"/>
                <a:gd name="T4" fmla="*/ 0 w 1"/>
                <a:gd name="T5" fmla="*/ 0 h 421"/>
                <a:gd name="T6" fmla="*/ 0 60000 65536"/>
                <a:gd name="T7" fmla="*/ 0 60000 65536"/>
                <a:gd name="T8" fmla="*/ 0 60000 65536"/>
                <a:gd name="T9" fmla="*/ 0 w 1"/>
                <a:gd name="T10" fmla="*/ 0 h 421"/>
                <a:gd name="T11" fmla="*/ 1 w 1"/>
                <a:gd name="T12" fmla="*/ 421 h 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21">
                  <a:moveTo>
                    <a:pt x="0" y="421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474"/>
            <p:cNvSpPr>
              <a:spLocks/>
            </p:cNvSpPr>
            <p:nvPr/>
          </p:nvSpPr>
          <p:spPr bwMode="auto">
            <a:xfrm>
              <a:off x="4834490" y="4489294"/>
              <a:ext cx="393157" cy="1085"/>
            </a:xfrm>
            <a:custGeom>
              <a:avLst/>
              <a:gdLst>
                <a:gd name="T0" fmla="*/ 0 w 403"/>
                <a:gd name="T1" fmla="*/ 0 h 1"/>
                <a:gd name="T2" fmla="*/ 44 w 403"/>
                <a:gd name="T3" fmla="*/ 0 h 1"/>
                <a:gd name="T4" fmla="*/ 45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0" y="0"/>
                  </a:moveTo>
                  <a:lnTo>
                    <a:pt x="401" y="0"/>
                  </a:lnTo>
                  <a:lnTo>
                    <a:pt x="4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475"/>
            <p:cNvSpPr>
              <a:spLocks/>
            </p:cNvSpPr>
            <p:nvPr/>
          </p:nvSpPr>
          <p:spPr bwMode="auto">
            <a:xfrm>
              <a:off x="5225516" y="4489294"/>
              <a:ext cx="1065" cy="417575"/>
            </a:xfrm>
            <a:custGeom>
              <a:avLst/>
              <a:gdLst>
                <a:gd name="T0" fmla="*/ 0 w 1"/>
                <a:gd name="T1" fmla="*/ 0 h 421"/>
                <a:gd name="T2" fmla="*/ 0 w 1"/>
                <a:gd name="T3" fmla="*/ 45 h 421"/>
                <a:gd name="T4" fmla="*/ 0 w 1"/>
                <a:gd name="T5" fmla="*/ 45 h 421"/>
                <a:gd name="T6" fmla="*/ 0 60000 65536"/>
                <a:gd name="T7" fmla="*/ 0 60000 65536"/>
                <a:gd name="T8" fmla="*/ 0 60000 65536"/>
                <a:gd name="T9" fmla="*/ 0 w 1"/>
                <a:gd name="T10" fmla="*/ 0 h 421"/>
                <a:gd name="T11" fmla="*/ 1 w 1"/>
                <a:gd name="T12" fmla="*/ 421 h 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21">
                  <a:moveTo>
                    <a:pt x="0" y="0"/>
                  </a:moveTo>
                  <a:lnTo>
                    <a:pt x="0" y="419"/>
                  </a:lnTo>
                  <a:lnTo>
                    <a:pt x="0" y="4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476"/>
            <p:cNvSpPr>
              <a:spLocks/>
            </p:cNvSpPr>
            <p:nvPr/>
          </p:nvSpPr>
          <p:spPr bwMode="auto">
            <a:xfrm>
              <a:off x="4832359" y="4905784"/>
              <a:ext cx="393157" cy="1085"/>
            </a:xfrm>
            <a:custGeom>
              <a:avLst/>
              <a:gdLst>
                <a:gd name="T0" fmla="*/ 45 w 403"/>
                <a:gd name="T1" fmla="*/ 0 h 1"/>
                <a:gd name="T2" fmla="*/ 2 w 403"/>
                <a:gd name="T3" fmla="*/ 0 h 1"/>
                <a:gd name="T4" fmla="*/ 0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40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Rectangle 477"/>
            <p:cNvSpPr>
              <a:spLocks noChangeArrowheads="1"/>
            </p:cNvSpPr>
            <p:nvPr/>
          </p:nvSpPr>
          <p:spPr bwMode="auto">
            <a:xfrm>
              <a:off x="5022012" y="4449163"/>
              <a:ext cx="17047" cy="4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1" name="Rectangle 478"/>
            <p:cNvSpPr>
              <a:spLocks noChangeArrowheads="1"/>
            </p:cNvSpPr>
            <p:nvPr/>
          </p:nvSpPr>
          <p:spPr bwMode="auto">
            <a:xfrm>
              <a:off x="5004964" y="4449163"/>
              <a:ext cx="50077" cy="173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2" name="Rectangle 479"/>
            <p:cNvSpPr>
              <a:spLocks noChangeArrowheads="1"/>
            </p:cNvSpPr>
            <p:nvPr/>
          </p:nvSpPr>
          <p:spPr bwMode="auto">
            <a:xfrm>
              <a:off x="5022012" y="4481701"/>
              <a:ext cx="17047" cy="44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3" name="Rectangle 480"/>
            <p:cNvSpPr>
              <a:spLocks noChangeArrowheads="1"/>
            </p:cNvSpPr>
            <p:nvPr/>
          </p:nvSpPr>
          <p:spPr bwMode="auto">
            <a:xfrm>
              <a:off x="5004964" y="4509901"/>
              <a:ext cx="50077" cy="16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4" name="Rectangle 481"/>
            <p:cNvSpPr>
              <a:spLocks noChangeArrowheads="1"/>
            </p:cNvSpPr>
            <p:nvPr/>
          </p:nvSpPr>
          <p:spPr bwMode="auto">
            <a:xfrm>
              <a:off x="5812589" y="4669339"/>
              <a:ext cx="386765" cy="2342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5" name="Freeform 482"/>
            <p:cNvSpPr>
              <a:spLocks/>
            </p:cNvSpPr>
            <p:nvPr/>
          </p:nvSpPr>
          <p:spPr bwMode="auto">
            <a:xfrm>
              <a:off x="5812589" y="4667169"/>
              <a:ext cx="1065" cy="238614"/>
            </a:xfrm>
            <a:custGeom>
              <a:avLst/>
              <a:gdLst>
                <a:gd name="T0" fmla="*/ 0 w 1"/>
                <a:gd name="T1" fmla="*/ 28 h 240"/>
                <a:gd name="T2" fmla="*/ 0 w 1"/>
                <a:gd name="T3" fmla="*/ 2 h 240"/>
                <a:gd name="T4" fmla="*/ 0 w 1"/>
                <a:gd name="T5" fmla="*/ 0 h 240"/>
                <a:gd name="T6" fmla="*/ 0 60000 65536"/>
                <a:gd name="T7" fmla="*/ 0 60000 65536"/>
                <a:gd name="T8" fmla="*/ 0 60000 65536"/>
                <a:gd name="T9" fmla="*/ 0 w 1"/>
                <a:gd name="T10" fmla="*/ 0 h 240"/>
                <a:gd name="T11" fmla="*/ 1 w 1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0">
                  <a:moveTo>
                    <a:pt x="0" y="24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483"/>
            <p:cNvSpPr>
              <a:spLocks/>
            </p:cNvSpPr>
            <p:nvPr/>
          </p:nvSpPr>
          <p:spPr bwMode="auto">
            <a:xfrm>
              <a:off x="5812589" y="4669339"/>
              <a:ext cx="392092" cy="1085"/>
            </a:xfrm>
            <a:custGeom>
              <a:avLst/>
              <a:gdLst>
                <a:gd name="T0" fmla="*/ 0 w 402"/>
                <a:gd name="T1" fmla="*/ 0 h 1"/>
                <a:gd name="T2" fmla="*/ 44 w 402"/>
                <a:gd name="T3" fmla="*/ 0 h 1"/>
                <a:gd name="T4" fmla="*/ 44 w 402"/>
                <a:gd name="T5" fmla="*/ 0 h 1"/>
                <a:gd name="T6" fmla="*/ 0 60000 65536"/>
                <a:gd name="T7" fmla="*/ 0 60000 65536"/>
                <a:gd name="T8" fmla="*/ 0 60000 65536"/>
                <a:gd name="T9" fmla="*/ 0 w 402"/>
                <a:gd name="T10" fmla="*/ 0 h 1"/>
                <a:gd name="T11" fmla="*/ 402 w 40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">
                  <a:moveTo>
                    <a:pt x="0" y="0"/>
                  </a:moveTo>
                  <a:lnTo>
                    <a:pt x="400" y="0"/>
                  </a:lnTo>
                  <a:lnTo>
                    <a:pt x="40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484"/>
            <p:cNvSpPr>
              <a:spLocks/>
            </p:cNvSpPr>
            <p:nvPr/>
          </p:nvSpPr>
          <p:spPr bwMode="auto">
            <a:xfrm>
              <a:off x="6202550" y="4669339"/>
              <a:ext cx="1065" cy="237530"/>
            </a:xfrm>
            <a:custGeom>
              <a:avLst/>
              <a:gdLst>
                <a:gd name="T0" fmla="*/ 0 w 1"/>
                <a:gd name="T1" fmla="*/ 0 h 240"/>
                <a:gd name="T2" fmla="*/ 0 w 1"/>
                <a:gd name="T3" fmla="*/ 25 h 240"/>
                <a:gd name="T4" fmla="*/ 0 w 1"/>
                <a:gd name="T5" fmla="*/ 25 h 240"/>
                <a:gd name="T6" fmla="*/ 0 60000 65536"/>
                <a:gd name="T7" fmla="*/ 0 60000 65536"/>
                <a:gd name="T8" fmla="*/ 0 60000 65536"/>
                <a:gd name="T9" fmla="*/ 0 w 1"/>
                <a:gd name="T10" fmla="*/ 0 h 240"/>
                <a:gd name="T11" fmla="*/ 1 w 1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0">
                  <a:moveTo>
                    <a:pt x="0" y="0"/>
                  </a:moveTo>
                  <a:lnTo>
                    <a:pt x="0" y="238"/>
                  </a:lnTo>
                  <a:lnTo>
                    <a:pt x="0" y="2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485"/>
            <p:cNvSpPr>
              <a:spLocks/>
            </p:cNvSpPr>
            <p:nvPr/>
          </p:nvSpPr>
          <p:spPr bwMode="auto">
            <a:xfrm>
              <a:off x="5809392" y="4905784"/>
              <a:ext cx="393157" cy="1085"/>
            </a:xfrm>
            <a:custGeom>
              <a:avLst/>
              <a:gdLst>
                <a:gd name="T0" fmla="*/ 45 w 403"/>
                <a:gd name="T1" fmla="*/ 0 h 1"/>
                <a:gd name="T2" fmla="*/ 3 w 403"/>
                <a:gd name="T3" fmla="*/ 0 h 1"/>
                <a:gd name="T4" fmla="*/ 0 w 403"/>
                <a:gd name="T5" fmla="*/ 0 h 1"/>
                <a:gd name="T6" fmla="*/ 0 60000 65536"/>
                <a:gd name="T7" fmla="*/ 0 60000 65536"/>
                <a:gd name="T8" fmla="*/ 0 60000 65536"/>
                <a:gd name="T9" fmla="*/ 0 w 403"/>
                <a:gd name="T10" fmla="*/ 0 h 1"/>
                <a:gd name="T11" fmla="*/ 403 w 4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1">
                  <a:moveTo>
                    <a:pt x="40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Rectangle 486"/>
            <p:cNvSpPr>
              <a:spLocks noChangeArrowheads="1"/>
            </p:cNvSpPr>
            <p:nvPr/>
          </p:nvSpPr>
          <p:spPr bwMode="auto">
            <a:xfrm>
              <a:off x="5999045" y="4630293"/>
              <a:ext cx="15982" cy="4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0" name="Rectangle 487"/>
            <p:cNvSpPr>
              <a:spLocks noChangeArrowheads="1"/>
            </p:cNvSpPr>
            <p:nvPr/>
          </p:nvSpPr>
          <p:spPr bwMode="auto">
            <a:xfrm>
              <a:off x="5983063" y="4630293"/>
              <a:ext cx="49011" cy="16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1" name="Rectangle 488"/>
            <p:cNvSpPr>
              <a:spLocks noChangeArrowheads="1"/>
            </p:cNvSpPr>
            <p:nvPr/>
          </p:nvSpPr>
          <p:spPr bwMode="auto">
            <a:xfrm>
              <a:off x="5999045" y="4660662"/>
              <a:ext cx="15982" cy="455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2" name="Rectangle 489"/>
            <p:cNvSpPr>
              <a:spLocks noChangeArrowheads="1"/>
            </p:cNvSpPr>
            <p:nvPr/>
          </p:nvSpPr>
          <p:spPr bwMode="auto">
            <a:xfrm>
              <a:off x="5983063" y="4689946"/>
              <a:ext cx="49011" cy="16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33" name="Freeform 490"/>
            <p:cNvSpPr>
              <a:spLocks/>
            </p:cNvSpPr>
            <p:nvPr/>
          </p:nvSpPr>
          <p:spPr bwMode="auto">
            <a:xfrm>
              <a:off x="3369472" y="4905784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491"/>
            <p:cNvSpPr>
              <a:spLocks/>
            </p:cNvSpPr>
            <p:nvPr/>
          </p:nvSpPr>
          <p:spPr bwMode="auto">
            <a:xfrm>
              <a:off x="3369472" y="4308164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492"/>
            <p:cNvSpPr>
              <a:spLocks/>
            </p:cNvSpPr>
            <p:nvPr/>
          </p:nvSpPr>
          <p:spPr bwMode="auto">
            <a:xfrm>
              <a:off x="3369472" y="3712713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493"/>
            <p:cNvSpPr>
              <a:spLocks/>
            </p:cNvSpPr>
            <p:nvPr/>
          </p:nvSpPr>
          <p:spPr bwMode="auto">
            <a:xfrm>
              <a:off x="3369472" y="3116178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494"/>
            <p:cNvSpPr>
              <a:spLocks/>
            </p:cNvSpPr>
            <p:nvPr/>
          </p:nvSpPr>
          <p:spPr bwMode="auto">
            <a:xfrm>
              <a:off x="3369472" y="2518558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495"/>
            <p:cNvSpPr>
              <a:spLocks/>
            </p:cNvSpPr>
            <p:nvPr/>
          </p:nvSpPr>
          <p:spPr bwMode="auto">
            <a:xfrm>
              <a:off x="3369472" y="1922023"/>
              <a:ext cx="51142" cy="1085"/>
            </a:xfrm>
            <a:custGeom>
              <a:avLst/>
              <a:gdLst>
                <a:gd name="T0" fmla="*/ 0 w 52"/>
                <a:gd name="T1" fmla="*/ 0 h 1"/>
                <a:gd name="T2" fmla="*/ 6 w 52"/>
                <a:gd name="T3" fmla="*/ 0 h 1"/>
                <a:gd name="T4" fmla="*/ 6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496"/>
            <p:cNvSpPr>
              <a:spLocks/>
            </p:cNvSpPr>
            <p:nvPr/>
          </p:nvSpPr>
          <p:spPr bwMode="auto">
            <a:xfrm>
              <a:off x="6249430" y="4905784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497"/>
            <p:cNvSpPr>
              <a:spLocks/>
            </p:cNvSpPr>
            <p:nvPr/>
          </p:nvSpPr>
          <p:spPr bwMode="auto">
            <a:xfrm>
              <a:off x="6249430" y="4308164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498"/>
            <p:cNvSpPr>
              <a:spLocks/>
            </p:cNvSpPr>
            <p:nvPr/>
          </p:nvSpPr>
          <p:spPr bwMode="auto">
            <a:xfrm>
              <a:off x="6249430" y="3712713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499"/>
            <p:cNvSpPr>
              <a:spLocks/>
            </p:cNvSpPr>
            <p:nvPr/>
          </p:nvSpPr>
          <p:spPr bwMode="auto">
            <a:xfrm>
              <a:off x="6249430" y="3116178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500"/>
            <p:cNvSpPr>
              <a:spLocks/>
            </p:cNvSpPr>
            <p:nvPr/>
          </p:nvSpPr>
          <p:spPr bwMode="auto">
            <a:xfrm>
              <a:off x="6249430" y="2518558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501"/>
            <p:cNvSpPr>
              <a:spLocks/>
            </p:cNvSpPr>
            <p:nvPr/>
          </p:nvSpPr>
          <p:spPr bwMode="auto">
            <a:xfrm>
              <a:off x="6249430" y="1922023"/>
              <a:ext cx="51142" cy="1085"/>
            </a:xfrm>
            <a:custGeom>
              <a:avLst/>
              <a:gdLst>
                <a:gd name="T0" fmla="*/ 6 w 52"/>
                <a:gd name="T1" fmla="*/ 0 h 1"/>
                <a:gd name="T2" fmla="*/ 2 w 52"/>
                <a:gd name="T3" fmla="*/ 0 h 1"/>
                <a:gd name="T4" fmla="*/ 0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5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502"/>
            <p:cNvSpPr>
              <a:spLocks/>
            </p:cNvSpPr>
            <p:nvPr/>
          </p:nvSpPr>
          <p:spPr bwMode="auto">
            <a:xfrm>
              <a:off x="3369472" y="4853722"/>
              <a:ext cx="1065" cy="52061"/>
            </a:xfrm>
            <a:custGeom>
              <a:avLst/>
              <a:gdLst>
                <a:gd name="T0" fmla="*/ 0 w 1"/>
                <a:gd name="T1" fmla="*/ 6 h 52"/>
                <a:gd name="T2" fmla="*/ 0 w 1"/>
                <a:gd name="T3" fmla="*/ 2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503"/>
            <p:cNvSpPr>
              <a:spLocks/>
            </p:cNvSpPr>
            <p:nvPr/>
          </p:nvSpPr>
          <p:spPr bwMode="auto">
            <a:xfrm>
              <a:off x="4346506" y="4853722"/>
              <a:ext cx="1065" cy="52061"/>
            </a:xfrm>
            <a:custGeom>
              <a:avLst/>
              <a:gdLst>
                <a:gd name="T0" fmla="*/ 0 w 1"/>
                <a:gd name="T1" fmla="*/ 6 h 52"/>
                <a:gd name="T2" fmla="*/ 0 w 1"/>
                <a:gd name="T3" fmla="*/ 2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504"/>
            <p:cNvSpPr>
              <a:spLocks/>
            </p:cNvSpPr>
            <p:nvPr/>
          </p:nvSpPr>
          <p:spPr bwMode="auto">
            <a:xfrm>
              <a:off x="5323539" y="4853722"/>
              <a:ext cx="1065" cy="52061"/>
            </a:xfrm>
            <a:custGeom>
              <a:avLst/>
              <a:gdLst>
                <a:gd name="T0" fmla="*/ 0 w 1"/>
                <a:gd name="T1" fmla="*/ 6 h 52"/>
                <a:gd name="T2" fmla="*/ 0 w 1"/>
                <a:gd name="T3" fmla="*/ 2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505"/>
            <p:cNvSpPr>
              <a:spLocks/>
            </p:cNvSpPr>
            <p:nvPr/>
          </p:nvSpPr>
          <p:spPr bwMode="auto">
            <a:xfrm>
              <a:off x="6300573" y="4853722"/>
              <a:ext cx="1065" cy="52061"/>
            </a:xfrm>
            <a:custGeom>
              <a:avLst/>
              <a:gdLst>
                <a:gd name="T0" fmla="*/ 0 w 1"/>
                <a:gd name="T1" fmla="*/ 6 h 52"/>
                <a:gd name="T2" fmla="*/ 0 w 1"/>
                <a:gd name="T3" fmla="*/ 2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506"/>
            <p:cNvSpPr>
              <a:spLocks/>
            </p:cNvSpPr>
            <p:nvPr/>
          </p:nvSpPr>
          <p:spPr bwMode="auto">
            <a:xfrm>
              <a:off x="3369472" y="1922023"/>
              <a:ext cx="1065" cy="52061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6 h 52"/>
                <a:gd name="T4" fmla="*/ 0 w 1"/>
                <a:gd name="T5" fmla="*/ 6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507"/>
            <p:cNvSpPr>
              <a:spLocks/>
            </p:cNvSpPr>
            <p:nvPr/>
          </p:nvSpPr>
          <p:spPr bwMode="auto">
            <a:xfrm>
              <a:off x="4346506" y="1922023"/>
              <a:ext cx="1065" cy="52061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6 h 52"/>
                <a:gd name="T4" fmla="*/ 0 w 1"/>
                <a:gd name="T5" fmla="*/ 6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508"/>
            <p:cNvSpPr>
              <a:spLocks/>
            </p:cNvSpPr>
            <p:nvPr/>
          </p:nvSpPr>
          <p:spPr bwMode="auto">
            <a:xfrm>
              <a:off x="5323539" y="1922023"/>
              <a:ext cx="1065" cy="52061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6 h 52"/>
                <a:gd name="T4" fmla="*/ 0 w 1"/>
                <a:gd name="T5" fmla="*/ 6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509"/>
            <p:cNvSpPr>
              <a:spLocks/>
            </p:cNvSpPr>
            <p:nvPr/>
          </p:nvSpPr>
          <p:spPr bwMode="auto">
            <a:xfrm>
              <a:off x="6300573" y="1922023"/>
              <a:ext cx="1065" cy="52061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6 h 52"/>
                <a:gd name="T4" fmla="*/ 0 w 1"/>
                <a:gd name="T5" fmla="*/ 6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510"/>
            <p:cNvSpPr>
              <a:spLocks/>
            </p:cNvSpPr>
            <p:nvPr/>
          </p:nvSpPr>
          <p:spPr bwMode="auto">
            <a:xfrm>
              <a:off x="3369472" y="1919853"/>
              <a:ext cx="1065" cy="2985930"/>
            </a:xfrm>
            <a:custGeom>
              <a:avLst/>
              <a:gdLst>
                <a:gd name="T0" fmla="*/ 0 w 1"/>
                <a:gd name="T1" fmla="*/ 333 h 3006"/>
                <a:gd name="T2" fmla="*/ 0 w 1"/>
                <a:gd name="T3" fmla="*/ 2 h 3006"/>
                <a:gd name="T4" fmla="*/ 0 w 1"/>
                <a:gd name="T5" fmla="*/ 0 h 3006"/>
                <a:gd name="T6" fmla="*/ 0 60000 65536"/>
                <a:gd name="T7" fmla="*/ 0 60000 65536"/>
                <a:gd name="T8" fmla="*/ 0 60000 65536"/>
                <a:gd name="T9" fmla="*/ 0 w 1"/>
                <a:gd name="T10" fmla="*/ 0 h 3006"/>
                <a:gd name="T11" fmla="*/ 1 w 1"/>
                <a:gd name="T12" fmla="*/ 3006 h 30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006">
                  <a:moveTo>
                    <a:pt x="0" y="300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511"/>
            <p:cNvSpPr>
              <a:spLocks/>
            </p:cNvSpPr>
            <p:nvPr/>
          </p:nvSpPr>
          <p:spPr bwMode="auto">
            <a:xfrm>
              <a:off x="6300573" y="1919853"/>
              <a:ext cx="1065" cy="2985930"/>
            </a:xfrm>
            <a:custGeom>
              <a:avLst/>
              <a:gdLst>
                <a:gd name="T0" fmla="*/ 0 w 1"/>
                <a:gd name="T1" fmla="*/ 333 h 3006"/>
                <a:gd name="T2" fmla="*/ 0 w 1"/>
                <a:gd name="T3" fmla="*/ 2 h 3006"/>
                <a:gd name="T4" fmla="*/ 0 w 1"/>
                <a:gd name="T5" fmla="*/ 0 h 3006"/>
                <a:gd name="T6" fmla="*/ 0 60000 65536"/>
                <a:gd name="T7" fmla="*/ 0 60000 65536"/>
                <a:gd name="T8" fmla="*/ 0 60000 65536"/>
                <a:gd name="T9" fmla="*/ 0 w 1"/>
                <a:gd name="T10" fmla="*/ 0 h 3006"/>
                <a:gd name="T11" fmla="*/ 1 w 1"/>
                <a:gd name="T12" fmla="*/ 3006 h 30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006">
                  <a:moveTo>
                    <a:pt x="0" y="300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512"/>
            <p:cNvSpPr>
              <a:spLocks/>
            </p:cNvSpPr>
            <p:nvPr/>
          </p:nvSpPr>
          <p:spPr bwMode="auto">
            <a:xfrm>
              <a:off x="3369472" y="4905784"/>
              <a:ext cx="2932166" cy="1085"/>
            </a:xfrm>
            <a:custGeom>
              <a:avLst/>
              <a:gdLst>
                <a:gd name="T0" fmla="*/ 0 w 3006"/>
                <a:gd name="T1" fmla="*/ 0 h 1"/>
                <a:gd name="T2" fmla="*/ 330 w 3006"/>
                <a:gd name="T3" fmla="*/ 0 h 1"/>
                <a:gd name="T4" fmla="*/ 330 w 3006"/>
                <a:gd name="T5" fmla="*/ 0 h 1"/>
                <a:gd name="T6" fmla="*/ 0 60000 65536"/>
                <a:gd name="T7" fmla="*/ 0 60000 65536"/>
                <a:gd name="T8" fmla="*/ 0 60000 65536"/>
                <a:gd name="T9" fmla="*/ 0 w 3006"/>
                <a:gd name="T10" fmla="*/ 0 h 1"/>
                <a:gd name="T11" fmla="*/ 3006 w 300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6" h="1">
                  <a:moveTo>
                    <a:pt x="0" y="0"/>
                  </a:moveTo>
                  <a:lnTo>
                    <a:pt x="3004" y="0"/>
                  </a:lnTo>
                  <a:lnTo>
                    <a:pt x="300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513"/>
            <p:cNvSpPr>
              <a:spLocks/>
            </p:cNvSpPr>
            <p:nvPr/>
          </p:nvSpPr>
          <p:spPr bwMode="auto">
            <a:xfrm>
              <a:off x="3369472" y="1922023"/>
              <a:ext cx="2932166" cy="1085"/>
            </a:xfrm>
            <a:custGeom>
              <a:avLst/>
              <a:gdLst>
                <a:gd name="T0" fmla="*/ 0 w 3006"/>
                <a:gd name="T1" fmla="*/ 0 h 1"/>
                <a:gd name="T2" fmla="*/ 330 w 3006"/>
                <a:gd name="T3" fmla="*/ 0 h 1"/>
                <a:gd name="T4" fmla="*/ 330 w 3006"/>
                <a:gd name="T5" fmla="*/ 0 h 1"/>
                <a:gd name="T6" fmla="*/ 0 60000 65536"/>
                <a:gd name="T7" fmla="*/ 0 60000 65536"/>
                <a:gd name="T8" fmla="*/ 0 60000 65536"/>
                <a:gd name="T9" fmla="*/ 0 w 3006"/>
                <a:gd name="T10" fmla="*/ 0 h 1"/>
                <a:gd name="T11" fmla="*/ 3006 w 300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6" h="1">
                  <a:moveTo>
                    <a:pt x="0" y="0"/>
                  </a:moveTo>
                  <a:lnTo>
                    <a:pt x="3004" y="0"/>
                  </a:lnTo>
                  <a:lnTo>
                    <a:pt x="300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Rectangle 514"/>
            <p:cNvSpPr>
              <a:spLocks noChangeArrowheads="1"/>
            </p:cNvSpPr>
            <p:nvPr/>
          </p:nvSpPr>
          <p:spPr bwMode="auto">
            <a:xfrm>
              <a:off x="3206456" y="4789730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58" name="Rectangle 515"/>
            <p:cNvSpPr>
              <a:spLocks noChangeArrowheads="1"/>
            </p:cNvSpPr>
            <p:nvPr/>
          </p:nvSpPr>
          <p:spPr bwMode="auto">
            <a:xfrm>
              <a:off x="3118022" y="4193195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10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59" name="Rectangle 516"/>
            <p:cNvSpPr>
              <a:spLocks noChangeArrowheads="1"/>
            </p:cNvSpPr>
            <p:nvPr/>
          </p:nvSpPr>
          <p:spPr bwMode="auto">
            <a:xfrm>
              <a:off x="3118022" y="3596660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60" name="Rectangle 517"/>
            <p:cNvSpPr>
              <a:spLocks noChangeArrowheads="1"/>
            </p:cNvSpPr>
            <p:nvPr/>
          </p:nvSpPr>
          <p:spPr bwMode="auto">
            <a:xfrm>
              <a:off x="3118022" y="2999040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Microsoft Sans Serif" charset="0"/>
                </a:rPr>
                <a:t>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61" name="Rectangle 518"/>
            <p:cNvSpPr>
              <a:spLocks noChangeArrowheads="1"/>
            </p:cNvSpPr>
            <p:nvPr/>
          </p:nvSpPr>
          <p:spPr bwMode="auto">
            <a:xfrm>
              <a:off x="3118022" y="2403589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40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62" name="Rectangle 519"/>
            <p:cNvSpPr>
              <a:spLocks noChangeArrowheads="1"/>
            </p:cNvSpPr>
            <p:nvPr/>
          </p:nvSpPr>
          <p:spPr bwMode="auto">
            <a:xfrm>
              <a:off x="3118022" y="1807054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Microsoft Sans Serif" charset="0"/>
                </a:rPr>
                <a:t>50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63" name="Rectangle 520"/>
            <p:cNvSpPr>
              <a:spLocks noChangeArrowheads="1"/>
            </p:cNvSpPr>
            <p:nvPr/>
          </p:nvSpPr>
          <p:spPr bwMode="auto">
            <a:xfrm>
              <a:off x="3676327" y="4926391"/>
              <a:ext cx="3466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~250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64" name="Rectangle 521"/>
            <p:cNvSpPr>
              <a:spLocks noChangeArrowheads="1"/>
            </p:cNvSpPr>
            <p:nvPr/>
          </p:nvSpPr>
          <p:spPr bwMode="auto">
            <a:xfrm>
              <a:off x="4654426" y="4926391"/>
              <a:ext cx="3466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~380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65" name="Rectangle 522"/>
            <p:cNvSpPr>
              <a:spLocks noChangeArrowheads="1"/>
            </p:cNvSpPr>
            <p:nvPr/>
          </p:nvSpPr>
          <p:spPr bwMode="auto">
            <a:xfrm>
              <a:off x="5630394" y="4925307"/>
              <a:ext cx="3466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~750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266" name="Rectangle 4"/>
            <p:cNvSpPr>
              <a:spLocks noChangeArrowheads="1"/>
            </p:cNvSpPr>
            <p:nvPr/>
          </p:nvSpPr>
          <p:spPr bwMode="auto">
            <a:xfrm>
              <a:off x="5647441" y="2250659"/>
              <a:ext cx="102285" cy="748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7" name="Rectangle 5"/>
            <p:cNvSpPr>
              <a:spLocks noChangeArrowheads="1"/>
            </p:cNvSpPr>
            <p:nvPr/>
          </p:nvSpPr>
          <p:spPr bwMode="auto">
            <a:xfrm>
              <a:off x="5647441" y="2094476"/>
              <a:ext cx="102285" cy="7483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8" name="Text Box 6"/>
            <p:cNvSpPr txBox="1">
              <a:spLocks noChangeArrowheads="1"/>
            </p:cNvSpPr>
            <p:nvPr/>
          </p:nvSpPr>
          <p:spPr bwMode="auto">
            <a:xfrm>
              <a:off x="5731613" y="1996861"/>
              <a:ext cx="507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Microsoft Sans Serif" charset="0"/>
                </a:rPr>
                <a:t>24 C</a:t>
              </a:r>
            </a:p>
          </p:txBody>
        </p:sp>
        <p:sp>
          <p:nvSpPr>
            <p:cNvPr id="3269" name="Text Box 7"/>
            <p:cNvSpPr txBox="1">
              <a:spLocks noChangeArrowheads="1"/>
            </p:cNvSpPr>
            <p:nvPr/>
          </p:nvSpPr>
          <p:spPr bwMode="auto">
            <a:xfrm>
              <a:off x="5733744" y="2159552"/>
              <a:ext cx="507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Microsoft Sans Serif" charset="0"/>
                </a:rPr>
                <a:t>29 C</a:t>
              </a:r>
            </a:p>
          </p:txBody>
        </p:sp>
      </p:grpSp>
      <p:sp>
        <p:nvSpPr>
          <p:cNvPr id="4671" name="Text Box 6"/>
          <p:cNvSpPr txBox="1">
            <a:spLocks noChangeArrowheads="1"/>
          </p:cNvSpPr>
          <p:nvPr/>
        </p:nvSpPr>
        <p:spPr bwMode="auto">
          <a:xfrm rot="16200000">
            <a:off x="324967" y="4665951"/>
            <a:ext cx="1544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 day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survival (%)</a:t>
            </a:r>
          </a:p>
        </p:txBody>
      </p:sp>
      <p:sp>
        <p:nvSpPr>
          <p:cNvPr id="4672" name="Rectangle 4671"/>
          <p:cNvSpPr/>
          <p:nvPr/>
        </p:nvSpPr>
        <p:spPr bwMode="auto">
          <a:xfrm>
            <a:off x="1387350" y="1191297"/>
            <a:ext cx="2575239" cy="223743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rtlCol="0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673" name="TextBox 4672"/>
          <p:cNvSpPr txBox="1"/>
          <p:nvPr/>
        </p:nvSpPr>
        <p:spPr>
          <a:xfrm>
            <a:off x="2109976" y="4176628"/>
            <a:ext cx="169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Larval clam survival- </a:t>
            </a:r>
          </a:p>
          <a:p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&amp; temp</a:t>
            </a:r>
            <a:endParaRPr lang="en-US" sz="1400" b="1" dirty="0"/>
          </a:p>
        </p:txBody>
      </p:sp>
      <p:sp>
        <p:nvSpPr>
          <p:cNvPr id="4680" name="Rectangle 4679"/>
          <p:cNvSpPr/>
          <p:nvPr/>
        </p:nvSpPr>
        <p:spPr bwMode="auto">
          <a:xfrm>
            <a:off x="1476372" y="3781615"/>
            <a:ext cx="2451149" cy="251150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rtlCol="0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-284275"/>
            <a:ext cx="8880231" cy="7270080"/>
          </a:xfrm>
        </p:spPr>
      </p:pic>
    </p:spTree>
    <p:extLst>
      <p:ext uri="{BB962C8B-B14F-4D97-AF65-F5344CB8AC3E}">
        <p14:creationId xmlns:p14="http://schemas.microsoft.com/office/powerpoint/2010/main" val="517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014ValueBySpecies.Pie.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8" y="-1188806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864" y="-9128"/>
            <a:ext cx="63786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Preliminary 2014 Commercial Maine Landings by Ex-vessel Value</a:t>
            </a:r>
          </a:p>
          <a:p>
            <a:pPr algn="ctr"/>
            <a:r>
              <a:rPr lang="en-US" dirty="0" smtClean="0"/>
              <a:t>Total $585,348,370 as of 2/25/15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2068" y="1343950"/>
            <a:ext cx="230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$464 million (including coop bonuses of ~8 million)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644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~7,700 </a:t>
            </a:r>
            <a:r>
              <a:rPr lang="en-US" dirty="0"/>
              <a:t>active harvesters targeted shell-building species in </a:t>
            </a:r>
            <a:r>
              <a:rPr lang="en-US" dirty="0" smtClean="0"/>
              <a:t>2014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897" y="843629"/>
            <a:ext cx="8947003" cy="5011935"/>
            <a:chOff x="31897" y="843629"/>
            <a:chExt cx="8947003" cy="5011935"/>
          </a:xfrm>
        </p:grpSpPr>
        <p:sp>
          <p:nvSpPr>
            <p:cNvPr id="6" name="TextBox 5"/>
            <p:cNvSpPr txBox="1"/>
            <p:nvPr/>
          </p:nvSpPr>
          <p:spPr>
            <a:xfrm>
              <a:off x="31897" y="5209233"/>
              <a:ext cx="8947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o</a:t>
              </a:r>
              <a:r>
                <a:rPr lang="en-US" dirty="0" smtClean="0"/>
                <a:t>ver 85% </a:t>
              </a:r>
              <a:r>
                <a:rPr lang="en-US" dirty="0"/>
                <a:t>of Maine’s fisheries (by landings value) are shell producing species, including </a:t>
              </a:r>
              <a:r>
                <a:rPr lang="en-US" dirty="0" smtClean="0"/>
                <a:t>lobster, clams</a:t>
              </a:r>
              <a:r>
                <a:rPr lang="en-US" dirty="0"/>
                <a:t>, </a:t>
              </a:r>
              <a:r>
                <a:rPr lang="en-US" dirty="0" smtClean="0"/>
                <a:t>urchins, scallops</a:t>
              </a:r>
              <a:r>
                <a:rPr lang="en-US" dirty="0"/>
                <a:t>, </a:t>
              </a:r>
              <a:r>
                <a:rPr lang="en-US" dirty="0" smtClean="0"/>
                <a:t>oysters, and mussels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547533" y="843629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75777" y="4038552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50027" y="3800014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8877" y="2507329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29427" y="2733166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56164" y="1854470"/>
              <a:ext cx="749300" cy="42627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6027848"/>
            <a:ext cx="1615440" cy="483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099654"/>
            <a:ext cx="2210023" cy="365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18" y="6043088"/>
            <a:ext cx="1294281" cy="51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95" y="5670510"/>
            <a:ext cx="1915160" cy="1254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76" y="5802922"/>
            <a:ext cx="939712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4044"/>
            <a:ext cx="9062719" cy="54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16881</TotalTime>
  <Words>376</Words>
  <Application>Microsoft Macintosh PowerPoint</Application>
  <PresentationFormat>On-screen Show (4:3)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Microsoft Sans Serif</vt:lpstr>
      <vt:lpstr>Minion Pro SmBd</vt:lpstr>
      <vt:lpstr>ＭＳ Ｐゴシック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Island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Arnold</dc:creator>
  <cp:lastModifiedBy>Susie Arnold</cp:lastModifiedBy>
  <cp:revision>81</cp:revision>
  <dcterms:created xsi:type="dcterms:W3CDTF">2015-05-07T21:21:44Z</dcterms:created>
  <dcterms:modified xsi:type="dcterms:W3CDTF">2015-10-13T11:50:38Z</dcterms:modified>
</cp:coreProperties>
</file>