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57" r:id="rId5"/>
    <p:sldId id="261" r:id="rId6"/>
    <p:sldId id="268" r:id="rId7"/>
    <p:sldId id="258" r:id="rId8"/>
    <p:sldId id="259" r:id="rId9"/>
    <p:sldId id="263" r:id="rId10"/>
    <p:sldId id="267" r:id="rId11"/>
    <p:sldId id="262" r:id="rId12"/>
    <p:sldId id="264" r:id="rId13"/>
    <p:sldId id="265" r:id="rId14"/>
    <p:sldId id="266" r:id="rId15"/>
    <p:sldId id="271" r:id="rId16"/>
    <p:sldId id="26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7D717C-A1E5-4EFC-9663-6D2F8EA4B3C0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46F937-CBE4-4A38-B7EF-AC95B7899EB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Community Shellfish Aquaculture Education and Awareness Projects In Brunswick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6248400" cy="106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Brunswick Marine Resources Committee</a:t>
            </a:r>
          </a:p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Brunswick Police Marine Resources &amp; Harbor Management Division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359"/>
            <a:ext cx="1447800" cy="14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Other Projects supported by community volunteers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505200"/>
          </a:xfrm>
        </p:spPr>
        <p:txBody>
          <a:bodyPr/>
          <a:lstStyle/>
          <a:p>
            <a:r>
              <a:rPr lang="en-US" dirty="0" smtClean="0"/>
              <a:t>Shoreline Pollution Surveys</a:t>
            </a:r>
          </a:p>
          <a:p>
            <a:r>
              <a:rPr lang="en-US" dirty="0" smtClean="0"/>
              <a:t>Shellfish Reseeding Projects</a:t>
            </a:r>
          </a:p>
          <a:p>
            <a:r>
              <a:rPr lang="en-US" dirty="0" smtClean="0"/>
              <a:t>Roughing</a:t>
            </a:r>
          </a:p>
          <a:p>
            <a:r>
              <a:rPr lang="en-US" dirty="0" smtClean="0"/>
              <a:t>Fencing</a:t>
            </a:r>
          </a:p>
          <a:p>
            <a:r>
              <a:rPr lang="en-US" dirty="0" smtClean="0"/>
              <a:t>Netting</a:t>
            </a:r>
          </a:p>
          <a:p>
            <a:r>
              <a:rPr lang="en-US" dirty="0" smtClean="0"/>
              <a:t>Junior High and High School Field Trips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0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531393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581400" cy="4775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28800" y="1524000"/>
            <a:ext cx="2286000" cy="1752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1447800"/>
            <a:ext cx="1447800" cy="1981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3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8646" y="937154"/>
            <a:ext cx="6278033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962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531393" cy="47085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57600"/>
            <a:ext cx="457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9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0"/>
            <a:ext cx="4972050" cy="6629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4029"/>
            <a:ext cx="39905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devereaux\Desktop\IMG_0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9750" y="1149350"/>
            <a:ext cx="5537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devereaux\Desktop\IMG_0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2100" y="11557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7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77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Education, Awareness and Action</a:t>
            </a:r>
            <a:endParaRPr lang="en-US" dirty="0"/>
          </a:p>
        </p:txBody>
      </p:sp>
      <p:pic>
        <p:nvPicPr>
          <p:cNvPr id="1026" name="Picture 2" descr="C:\Users\ddevereaux\Desktop\IMG_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2425" y="182199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devereaux\Desktop\IMG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17170"/>
            <a:ext cx="3023046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devereaux\Desktop\FullSizeR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317169"/>
            <a:ext cx="2789237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5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MPBL Project Particulars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Deployed for three to four years. Beginning in 2015</a:t>
            </a:r>
          </a:p>
          <a:p>
            <a:r>
              <a:rPr lang="en-US" dirty="0" smtClean="0"/>
              <a:t>Deployed to help educate the public about the importance of shellfish aquaculture as it pertains to our coastal economy and environments.</a:t>
            </a:r>
          </a:p>
          <a:p>
            <a:r>
              <a:rPr lang="en-US" dirty="0" smtClean="0"/>
              <a:t>Deployed to help educate the public about the importance of the shared commercial and recreational uses of these sensitive intertidal areas. </a:t>
            </a:r>
          </a:p>
          <a:p>
            <a:r>
              <a:rPr lang="en-US" dirty="0" smtClean="0"/>
              <a:t>Deployed in one of our more high traffic coastal areas to help ensure public visibility of the project.</a:t>
            </a:r>
          </a:p>
          <a:p>
            <a:r>
              <a:rPr lang="en-US" dirty="0" smtClean="0"/>
              <a:t>Deployed to help educate and involve local shellfishermen in a project.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0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:\Users\ddevereaux\AppData\Local\Microsoft\Windows\Temporary Internet Files\Content.IE5\K1FHTODM\MC9003209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77000" y="4422470"/>
            <a:ext cx="759542" cy="2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ddevereaux\AppData\Local\Microsoft\Windows\Temporary Internet Files\Content.IE5\D46Z8LXU\MC9002418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52862"/>
            <a:ext cx="886968" cy="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ddevereaux\AppData\Local\Microsoft\Windows\Temporary Internet Files\Content.IE5\K1FHTODM\MC9003187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0" y="4384313"/>
            <a:ext cx="676656" cy="3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devereaux\AppData\Local\Microsoft\Windows\Temporary Internet Files\Content.IE5\WTTQO343\MC9001511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45697"/>
            <a:ext cx="771985" cy="3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devereaux\AppData\Local\Microsoft\Windows\Temporary Internet Files\Content.IE5\WTTQO343\MC9001511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97" y="505540"/>
            <a:ext cx="771985" cy="3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devereaux\AppData\Local\Microsoft\Windows\Temporary Internet Files\Content.IE5\WTTQO343\MC9001511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37830"/>
            <a:ext cx="771985" cy="3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ddevereaux\AppData\Local\Microsoft\Windows\Temporary Internet Files\Content.IE5\Z4GCKI1U\MC900340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737457"/>
            <a:ext cx="756832" cy="5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ddevereaux\AppData\Local\Microsoft\Windows\Temporary Internet Files\Content.IE5\Z4GCKI1U\MC90005969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1" y="4844078"/>
            <a:ext cx="1247191" cy="16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ddevereaux\AppData\Local\Microsoft\Windows\Temporary Internet Files\Content.IE5\4678IS1F\MC90031026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91" y="3877651"/>
            <a:ext cx="626783" cy="4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ddevereaux\AppData\Local\Microsoft\Windows\Temporary Internet Files\Content.IE5\WTTQO343\MC90021224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44637"/>
            <a:ext cx="762000" cy="6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" y="50554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Garnering Community Support for Conservation initiatives through balanced multi use approach of our near shore coastal waters with the health of the eco system driving our </a:t>
            </a:r>
            <a:r>
              <a:rPr lang="en-US" b="1" dirty="0" smtClean="0">
                <a:solidFill>
                  <a:schemeClr val="bg1"/>
                </a:solidFill>
              </a:rPr>
              <a:t>DECISIONS</a:t>
            </a:r>
            <a:r>
              <a:rPr lang="en-US" b="1" dirty="0" smtClean="0">
                <a:solidFill>
                  <a:schemeClr val="bg1"/>
                </a:solidFill>
              </a:rPr>
              <a:t>!!!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0"/>
            <a:ext cx="9144000" cy="701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 healthy eco-system supports many different local jobs and provides millions of dollars toward our coastal economies!!!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13912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err="1" smtClean="0"/>
              <a:t>Shellfishermen</a:t>
            </a: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err="1" smtClean="0"/>
              <a:t>Aquaculturist</a:t>
            </a: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Lobstermen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Sport fishermen 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Recreational Guides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Wildlife Outfitters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Boat Dealers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Construction workers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Boat mechanics</a:t>
            </a:r>
          </a:p>
          <a:p>
            <a:pPr marL="342900" indent="-342900">
              <a:buAutoNum type="arabicParenR"/>
            </a:pPr>
            <a:r>
              <a:rPr lang="en-US" sz="2000" dirty="0"/>
              <a:t> </a:t>
            </a:r>
            <a:r>
              <a:rPr lang="en-US" sz="2000" dirty="0" smtClean="0"/>
              <a:t>Landscapers</a:t>
            </a:r>
          </a:p>
          <a:p>
            <a:r>
              <a:rPr lang="en-US" sz="2000" dirty="0" smtClean="0"/>
              <a:t>ETC………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75" y="1828800"/>
            <a:ext cx="2361931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76" y="4038600"/>
            <a:ext cx="2393266" cy="271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305616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6" y="3979984"/>
            <a:ext cx="2286000" cy="27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80" y="1676400"/>
            <a:ext cx="3877120" cy="5169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Shellfish </a:t>
            </a:r>
            <a:r>
              <a:rPr lang="en-US" dirty="0" smtClean="0"/>
              <a:t>Education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25" y="1676400"/>
            <a:ext cx="51054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Maine Seagrant</a:t>
            </a:r>
          </a:p>
          <a:p>
            <a:r>
              <a:rPr lang="en-US" sz="2000" dirty="0" smtClean="0"/>
              <a:t>Island Institute</a:t>
            </a:r>
            <a:endParaRPr lang="en-US" sz="2000" dirty="0"/>
          </a:p>
          <a:p>
            <a:r>
              <a:rPr lang="en-US" sz="2000" dirty="0" smtClean="0"/>
              <a:t>Maine Aquaculture Innovation Center</a:t>
            </a:r>
          </a:p>
          <a:p>
            <a:r>
              <a:rPr lang="en-US" sz="2000" dirty="0" smtClean="0"/>
              <a:t>Coastal Economics Inc.</a:t>
            </a:r>
          </a:p>
          <a:p>
            <a:r>
              <a:rPr lang="en-US" sz="2000" dirty="0" smtClean="0"/>
              <a:t>Fair Winds Inc.</a:t>
            </a:r>
          </a:p>
          <a:p>
            <a:r>
              <a:rPr lang="en-US" sz="2000" dirty="0" smtClean="0"/>
              <a:t>Harpswell &amp; Brunswick</a:t>
            </a:r>
          </a:p>
          <a:p>
            <a:r>
              <a:rPr lang="en-US" sz="2000" dirty="0" smtClean="0"/>
              <a:t>Local Residents and Fishermen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55648"/>
            <a:ext cx="3661471" cy="27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 Flip Bag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9384"/>
            <a:ext cx="3531393" cy="47085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66729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Shellfish Predation Netting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5" y="2085975"/>
            <a:ext cx="5105400" cy="3829050"/>
          </a:xfrm>
          <a:prstGeom prst="rect">
            <a:avLst/>
          </a:prstGeom>
        </p:spPr>
      </p:pic>
      <p:pic>
        <p:nvPicPr>
          <p:cNvPr id="1026" name="Picture 2" descr="C:\Users\ddevereaux\Desktop\IMG_0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2512"/>
            <a:ext cx="3664745" cy="50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9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Volunteer Deployment of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1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Involvement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347633" cy="3260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943350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48200"/>
            <a:ext cx="158115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Fishermen Involvement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246033" cy="3184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64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362200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34" y="4524375"/>
            <a:ext cx="162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66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248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 Community Shellfish Aquaculture Education and Awareness Projects In Brunswick</vt:lpstr>
      <vt:lpstr>PowerPoint Presentation</vt:lpstr>
      <vt:lpstr>A healthy eco-system supports many different local jobs and provides millions of dollars toward our coastal economies!!!</vt:lpstr>
      <vt:lpstr>Shellfish Education Class</vt:lpstr>
      <vt:lpstr>Oyster Flip Bag System</vt:lpstr>
      <vt:lpstr>Shellfish Predation Netting</vt:lpstr>
      <vt:lpstr>Volunteer Deployment of Projects</vt:lpstr>
      <vt:lpstr>Community Involvement</vt:lpstr>
      <vt:lpstr>Fishermen Involvement</vt:lpstr>
      <vt:lpstr>Other Projects supported by community volunteers </vt:lpstr>
      <vt:lpstr>Predation Control</vt:lpstr>
      <vt:lpstr>PowerPoint Presentation</vt:lpstr>
      <vt:lpstr>PowerPoint Presentation</vt:lpstr>
      <vt:lpstr>PowerPoint Presentation</vt:lpstr>
      <vt:lpstr>PowerPoint Presentation</vt:lpstr>
      <vt:lpstr>Education, Awareness and Action</vt:lpstr>
      <vt:lpstr>MPBL Project Particulars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Merepoint Community Aquaculture Education and Awareness Project</dc:title>
  <dc:creator>Dan Devereaux</dc:creator>
  <cp:lastModifiedBy>DDevereaux</cp:lastModifiedBy>
  <cp:revision>15</cp:revision>
  <dcterms:created xsi:type="dcterms:W3CDTF">2015-10-13T12:59:12Z</dcterms:created>
  <dcterms:modified xsi:type="dcterms:W3CDTF">2015-10-13T16:11:48Z</dcterms:modified>
</cp:coreProperties>
</file>