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2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312" r:id="rId3"/>
    <p:sldId id="292" r:id="rId4"/>
    <p:sldId id="262" r:id="rId5"/>
    <p:sldId id="311" r:id="rId6"/>
    <p:sldId id="313" r:id="rId7"/>
    <p:sldId id="269" r:id="rId8"/>
    <p:sldId id="266" r:id="rId9"/>
    <p:sldId id="273" r:id="rId10"/>
    <p:sldId id="274" r:id="rId11"/>
    <p:sldId id="276" r:id="rId12"/>
    <p:sldId id="277" r:id="rId13"/>
    <p:sldId id="317" r:id="rId14"/>
    <p:sldId id="306" r:id="rId15"/>
    <p:sldId id="316" r:id="rId16"/>
    <p:sldId id="318" r:id="rId17"/>
    <p:sldId id="319" r:id="rId18"/>
    <p:sldId id="320" r:id="rId19"/>
    <p:sldId id="321" r:id="rId20"/>
    <p:sldId id="322" r:id="rId21"/>
    <p:sldId id="305" r:id="rId22"/>
    <p:sldId id="28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57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06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3096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B72D5F-AFB0-4C86-ACF4-1E58B53BE354}" type="doc">
      <dgm:prSet loTypeId="urn:microsoft.com/office/officeart/2005/8/layout/orgChart1" loCatId="hierarchy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6FE30D4-047F-427B-B511-E4DA7CAEFCEF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dirty="0" smtClean="0"/>
            <a:t>CWA</a:t>
          </a:r>
          <a:endParaRPr lang="en-US" b="1" dirty="0"/>
        </a:p>
      </dgm:t>
    </dgm:pt>
    <dgm:pt modelId="{792B45B8-6015-4045-8D95-A1143FBEEC31}" type="parTrans" cxnId="{CCB3011E-FCC6-4430-ACF7-E85BBAAAAC01}">
      <dgm:prSet/>
      <dgm:spPr/>
      <dgm:t>
        <a:bodyPr/>
        <a:lstStyle/>
        <a:p>
          <a:endParaRPr lang="en-US"/>
        </a:p>
      </dgm:t>
    </dgm:pt>
    <dgm:pt modelId="{E61B29D1-2A83-40F7-B0BD-6354E0E06591}" type="sibTrans" cxnId="{CCB3011E-FCC6-4430-ACF7-E85BBAAAAC01}">
      <dgm:prSet/>
      <dgm:spPr/>
      <dgm:t>
        <a:bodyPr/>
        <a:lstStyle/>
        <a:p>
          <a:endParaRPr lang="en-US"/>
        </a:p>
      </dgm:t>
    </dgm:pt>
    <dgm:pt modelId="{E11C4D82-ACD0-4CE1-83B0-2B6AF15891DE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b="1" dirty="0" smtClean="0"/>
            <a:t>Wastewater</a:t>
          </a:r>
          <a:endParaRPr lang="en-US" b="1" dirty="0"/>
        </a:p>
      </dgm:t>
    </dgm:pt>
    <dgm:pt modelId="{D7B7D969-5531-4A34-B57D-643855EE7D13}" type="parTrans" cxnId="{73D3AC03-3666-432B-BC41-C399FB23DF4B}">
      <dgm:prSet/>
      <dgm:spPr/>
      <dgm:t>
        <a:bodyPr/>
        <a:lstStyle/>
        <a:p>
          <a:endParaRPr lang="en-US"/>
        </a:p>
      </dgm:t>
    </dgm:pt>
    <dgm:pt modelId="{27F65132-5D21-4720-9033-C433552F64F5}" type="sibTrans" cxnId="{73D3AC03-3666-432B-BC41-C399FB23DF4B}">
      <dgm:prSet/>
      <dgm:spPr/>
      <dgm:t>
        <a:bodyPr/>
        <a:lstStyle/>
        <a:p>
          <a:endParaRPr lang="en-US"/>
        </a:p>
      </dgm:t>
    </dgm:pt>
    <dgm:pt modelId="{46AF09C2-C218-4BB5-9F67-8451E094BE1C}">
      <dgm:prSet phldrT="[Text]"/>
      <dgm:spPr/>
      <dgm:t>
        <a:bodyPr/>
        <a:lstStyle/>
        <a:p>
          <a:r>
            <a:rPr lang="en-US" b="1" dirty="0" smtClean="0"/>
            <a:t>NPDES</a:t>
          </a:r>
          <a:endParaRPr lang="en-US" b="1" dirty="0"/>
        </a:p>
      </dgm:t>
    </dgm:pt>
    <dgm:pt modelId="{72B12027-294E-4249-AA2C-0A8D0861CA6D}" type="parTrans" cxnId="{C8AE8CF7-F92E-42EF-89FA-693E3BC60E41}">
      <dgm:prSet/>
      <dgm:spPr/>
      <dgm:t>
        <a:bodyPr/>
        <a:lstStyle/>
        <a:p>
          <a:endParaRPr lang="en-US"/>
        </a:p>
      </dgm:t>
    </dgm:pt>
    <dgm:pt modelId="{261198F5-C493-415E-BCEA-2CD023D9B56A}" type="sibTrans" cxnId="{C8AE8CF7-F92E-42EF-89FA-693E3BC60E41}">
      <dgm:prSet/>
      <dgm:spPr/>
      <dgm:t>
        <a:bodyPr/>
        <a:lstStyle/>
        <a:p>
          <a:endParaRPr lang="en-US"/>
        </a:p>
      </dgm:t>
    </dgm:pt>
    <dgm:pt modelId="{000314B7-E311-447F-A67E-BB9EB20037AB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b="1" dirty="0" smtClean="0"/>
            <a:t>Stormwater</a:t>
          </a:r>
          <a:endParaRPr lang="en-US" b="1" dirty="0"/>
        </a:p>
      </dgm:t>
    </dgm:pt>
    <dgm:pt modelId="{5D08D5E0-AC02-44ED-A568-8F30F07D8124}" type="parTrans" cxnId="{D1C904F0-A295-4FA9-A6AD-C4956D84ABAB}">
      <dgm:prSet/>
      <dgm:spPr/>
      <dgm:t>
        <a:bodyPr/>
        <a:lstStyle/>
        <a:p>
          <a:endParaRPr lang="en-US"/>
        </a:p>
      </dgm:t>
    </dgm:pt>
    <dgm:pt modelId="{B94177A9-3DF9-4336-BBA6-65703F1DF3C0}" type="sibTrans" cxnId="{D1C904F0-A295-4FA9-A6AD-C4956D84ABAB}">
      <dgm:prSet/>
      <dgm:spPr/>
      <dgm:t>
        <a:bodyPr/>
        <a:lstStyle/>
        <a:p>
          <a:endParaRPr lang="en-US"/>
        </a:p>
      </dgm:t>
    </dgm:pt>
    <dgm:pt modelId="{AEF1991C-AD9E-4CF0-B298-56195939D806}" type="pres">
      <dgm:prSet presAssocID="{0FB72D5F-AFB0-4C86-ACF4-1E58B53BE35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17A55B4-B73B-4E20-A9C0-8E1A4E1C55D5}" type="pres">
      <dgm:prSet presAssocID="{C6FE30D4-047F-427B-B511-E4DA7CAEFCEF}" presName="hierRoot1" presStyleCnt="0">
        <dgm:presLayoutVars>
          <dgm:hierBranch val="init"/>
        </dgm:presLayoutVars>
      </dgm:prSet>
      <dgm:spPr/>
    </dgm:pt>
    <dgm:pt modelId="{D97A1911-5E88-4661-BBD8-51611D2535B5}" type="pres">
      <dgm:prSet presAssocID="{C6FE30D4-047F-427B-B511-E4DA7CAEFCEF}" presName="rootComposite1" presStyleCnt="0"/>
      <dgm:spPr/>
    </dgm:pt>
    <dgm:pt modelId="{2593595D-7750-4C38-802F-541352AD99BE}" type="pres">
      <dgm:prSet presAssocID="{C6FE30D4-047F-427B-B511-E4DA7CAEFCEF}" presName="rootText1" presStyleLbl="node0" presStyleIdx="0" presStyleCnt="4" custLinFactX="81173" custLinFactY="-86425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1BE03F5-3E58-49B3-A864-BC0A5D3098CE}" type="pres">
      <dgm:prSet presAssocID="{C6FE30D4-047F-427B-B511-E4DA7CAEFCE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6B6FA1D1-44D3-48DA-A74F-D8F7FC1CB353}" type="pres">
      <dgm:prSet presAssocID="{C6FE30D4-047F-427B-B511-E4DA7CAEFCEF}" presName="hierChild2" presStyleCnt="0"/>
      <dgm:spPr/>
    </dgm:pt>
    <dgm:pt modelId="{5B3C7663-6767-4703-87FF-13856AA80C66}" type="pres">
      <dgm:prSet presAssocID="{C6FE30D4-047F-427B-B511-E4DA7CAEFCEF}" presName="hierChild3" presStyleCnt="0"/>
      <dgm:spPr/>
    </dgm:pt>
    <dgm:pt modelId="{A1AD2E60-CEA5-4715-8150-EC7E57162828}" type="pres">
      <dgm:prSet presAssocID="{E11C4D82-ACD0-4CE1-83B0-2B6AF15891DE}" presName="hierRoot1" presStyleCnt="0">
        <dgm:presLayoutVars>
          <dgm:hierBranch val="init"/>
        </dgm:presLayoutVars>
      </dgm:prSet>
      <dgm:spPr/>
    </dgm:pt>
    <dgm:pt modelId="{E2EB0CA0-C52E-47C3-A198-2C14D76C390B}" type="pres">
      <dgm:prSet presAssocID="{E11C4D82-ACD0-4CE1-83B0-2B6AF15891DE}" presName="rootComposite1" presStyleCnt="0"/>
      <dgm:spPr/>
    </dgm:pt>
    <dgm:pt modelId="{874FD96F-2BF7-49FD-8B4E-7B311D547EAC}" type="pres">
      <dgm:prSet presAssocID="{E11C4D82-ACD0-4CE1-83B0-2B6AF15891DE}" presName="rootText1" presStyleLbl="node0" presStyleIdx="1" presStyleCnt="4" custLinFactNeighborX="-91980" custLinFactNeighborY="773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DFA24B-4319-4EC0-BB46-D9EEFC178CEC}" type="pres">
      <dgm:prSet presAssocID="{E11C4D82-ACD0-4CE1-83B0-2B6AF15891DE}" presName="rootConnector1" presStyleLbl="node1" presStyleIdx="0" presStyleCnt="0"/>
      <dgm:spPr/>
      <dgm:t>
        <a:bodyPr/>
        <a:lstStyle/>
        <a:p>
          <a:endParaRPr lang="en-US"/>
        </a:p>
      </dgm:t>
    </dgm:pt>
    <dgm:pt modelId="{91212AE8-F9C8-4A99-8963-0B421D096AFB}" type="pres">
      <dgm:prSet presAssocID="{E11C4D82-ACD0-4CE1-83B0-2B6AF15891DE}" presName="hierChild2" presStyleCnt="0"/>
      <dgm:spPr/>
    </dgm:pt>
    <dgm:pt modelId="{4FCDE721-2483-4FE3-963D-AE8AD7E5167C}" type="pres">
      <dgm:prSet presAssocID="{E11C4D82-ACD0-4CE1-83B0-2B6AF15891DE}" presName="hierChild3" presStyleCnt="0"/>
      <dgm:spPr/>
    </dgm:pt>
    <dgm:pt modelId="{743AE9A0-044E-47BC-883A-13787B98512D}" type="pres">
      <dgm:prSet presAssocID="{46AF09C2-C218-4BB5-9F67-8451E094BE1C}" presName="hierRoot1" presStyleCnt="0">
        <dgm:presLayoutVars>
          <dgm:hierBranch val="init"/>
        </dgm:presLayoutVars>
      </dgm:prSet>
      <dgm:spPr/>
    </dgm:pt>
    <dgm:pt modelId="{D61A5EFE-311A-44FF-90F7-7BF530B51CC6}" type="pres">
      <dgm:prSet presAssocID="{46AF09C2-C218-4BB5-9F67-8451E094BE1C}" presName="rootComposite1" presStyleCnt="0"/>
      <dgm:spPr/>
    </dgm:pt>
    <dgm:pt modelId="{88DA5912-692E-4A95-8155-A0E30CC7344B}" type="pres">
      <dgm:prSet presAssocID="{46AF09C2-C218-4BB5-9F67-8451E094BE1C}" presName="rootText1" presStyleLbl="node0" presStyleIdx="2" presStyleCnt="4" custLinFactNeighborX="-60141" custLinFactNeighborY="-656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7910694-CD57-472A-917F-2F2A8B500453}" type="pres">
      <dgm:prSet presAssocID="{46AF09C2-C218-4BB5-9F67-8451E094BE1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68847F38-4FEB-4624-8944-F12150859EC7}" type="pres">
      <dgm:prSet presAssocID="{46AF09C2-C218-4BB5-9F67-8451E094BE1C}" presName="hierChild2" presStyleCnt="0"/>
      <dgm:spPr/>
    </dgm:pt>
    <dgm:pt modelId="{5E580BD4-C1B7-48AA-ACDC-35334EAD7E00}" type="pres">
      <dgm:prSet presAssocID="{46AF09C2-C218-4BB5-9F67-8451E094BE1C}" presName="hierChild3" presStyleCnt="0"/>
      <dgm:spPr/>
    </dgm:pt>
    <dgm:pt modelId="{C2912B2F-E052-49FD-903D-9B10AC8C6889}" type="pres">
      <dgm:prSet presAssocID="{000314B7-E311-447F-A67E-BB9EB20037AB}" presName="hierRoot1" presStyleCnt="0">
        <dgm:presLayoutVars>
          <dgm:hierBranch val="init"/>
        </dgm:presLayoutVars>
      </dgm:prSet>
      <dgm:spPr/>
    </dgm:pt>
    <dgm:pt modelId="{4502ABEA-54B8-46E2-8171-04B43E3991DE}" type="pres">
      <dgm:prSet presAssocID="{000314B7-E311-447F-A67E-BB9EB20037AB}" presName="rootComposite1" presStyleCnt="0"/>
      <dgm:spPr/>
    </dgm:pt>
    <dgm:pt modelId="{F5EC5613-4D50-4236-9CF2-12D1C13CABAE}" type="pres">
      <dgm:prSet presAssocID="{000314B7-E311-447F-A67E-BB9EB20037AB}" presName="rootText1" presStyleLbl="node0" presStyleIdx="3" presStyleCnt="4" custLinFactNeighborX="-29675" custLinFactNeighborY="773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DFC21CD-704B-4316-8E01-35A2F7EA6944}" type="pres">
      <dgm:prSet presAssocID="{000314B7-E311-447F-A67E-BB9EB20037A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DA072158-944C-4EDD-9B60-16F5088F8DCE}" type="pres">
      <dgm:prSet presAssocID="{000314B7-E311-447F-A67E-BB9EB20037AB}" presName="hierChild2" presStyleCnt="0"/>
      <dgm:spPr/>
    </dgm:pt>
    <dgm:pt modelId="{D05B5744-3E74-416A-BB08-3F269254B243}" type="pres">
      <dgm:prSet presAssocID="{000314B7-E311-447F-A67E-BB9EB20037AB}" presName="hierChild3" presStyleCnt="0"/>
      <dgm:spPr/>
    </dgm:pt>
  </dgm:ptLst>
  <dgm:cxnLst>
    <dgm:cxn modelId="{D1C904F0-A295-4FA9-A6AD-C4956D84ABAB}" srcId="{0FB72D5F-AFB0-4C86-ACF4-1E58B53BE354}" destId="{000314B7-E311-447F-A67E-BB9EB20037AB}" srcOrd="3" destOrd="0" parTransId="{5D08D5E0-AC02-44ED-A568-8F30F07D8124}" sibTransId="{B94177A9-3DF9-4336-BBA6-65703F1DF3C0}"/>
    <dgm:cxn modelId="{C8AE8CF7-F92E-42EF-89FA-693E3BC60E41}" srcId="{0FB72D5F-AFB0-4C86-ACF4-1E58B53BE354}" destId="{46AF09C2-C218-4BB5-9F67-8451E094BE1C}" srcOrd="2" destOrd="0" parTransId="{72B12027-294E-4249-AA2C-0A8D0861CA6D}" sibTransId="{261198F5-C493-415E-BCEA-2CD023D9B56A}"/>
    <dgm:cxn modelId="{E441513B-B111-4666-B35B-74ADBA1CF632}" type="presOf" srcId="{000314B7-E311-447F-A67E-BB9EB20037AB}" destId="{F5EC5613-4D50-4236-9CF2-12D1C13CABAE}" srcOrd="0" destOrd="0" presId="urn:microsoft.com/office/officeart/2005/8/layout/orgChart1"/>
    <dgm:cxn modelId="{CF51F296-FA1F-4C9E-834E-4052EC2F310A}" type="presOf" srcId="{000314B7-E311-447F-A67E-BB9EB20037AB}" destId="{BDFC21CD-704B-4316-8E01-35A2F7EA6944}" srcOrd="1" destOrd="0" presId="urn:microsoft.com/office/officeart/2005/8/layout/orgChart1"/>
    <dgm:cxn modelId="{2A94FCAE-1A1B-4D79-9B48-D6B5DB7EF849}" type="presOf" srcId="{0FB72D5F-AFB0-4C86-ACF4-1E58B53BE354}" destId="{AEF1991C-AD9E-4CF0-B298-56195939D806}" srcOrd="0" destOrd="0" presId="urn:microsoft.com/office/officeart/2005/8/layout/orgChart1"/>
    <dgm:cxn modelId="{73D3AC03-3666-432B-BC41-C399FB23DF4B}" srcId="{0FB72D5F-AFB0-4C86-ACF4-1E58B53BE354}" destId="{E11C4D82-ACD0-4CE1-83B0-2B6AF15891DE}" srcOrd="1" destOrd="0" parTransId="{D7B7D969-5531-4A34-B57D-643855EE7D13}" sibTransId="{27F65132-5D21-4720-9033-C433552F64F5}"/>
    <dgm:cxn modelId="{CCB3011E-FCC6-4430-ACF7-E85BBAAAAC01}" srcId="{0FB72D5F-AFB0-4C86-ACF4-1E58B53BE354}" destId="{C6FE30D4-047F-427B-B511-E4DA7CAEFCEF}" srcOrd="0" destOrd="0" parTransId="{792B45B8-6015-4045-8D95-A1143FBEEC31}" sibTransId="{E61B29D1-2A83-40F7-B0BD-6354E0E06591}"/>
    <dgm:cxn modelId="{8943E288-1FB1-4CB0-A51C-5C1BF7995243}" type="presOf" srcId="{46AF09C2-C218-4BB5-9F67-8451E094BE1C}" destId="{88DA5912-692E-4A95-8155-A0E30CC7344B}" srcOrd="0" destOrd="0" presId="urn:microsoft.com/office/officeart/2005/8/layout/orgChart1"/>
    <dgm:cxn modelId="{6B417852-A549-4693-BB96-F4D022DD7D75}" type="presOf" srcId="{E11C4D82-ACD0-4CE1-83B0-2B6AF15891DE}" destId="{874FD96F-2BF7-49FD-8B4E-7B311D547EAC}" srcOrd="0" destOrd="0" presId="urn:microsoft.com/office/officeart/2005/8/layout/orgChart1"/>
    <dgm:cxn modelId="{7FA7390A-B425-4B0F-96E3-4BF3817BD616}" type="presOf" srcId="{E11C4D82-ACD0-4CE1-83B0-2B6AF15891DE}" destId="{94DFA24B-4319-4EC0-BB46-D9EEFC178CEC}" srcOrd="1" destOrd="0" presId="urn:microsoft.com/office/officeart/2005/8/layout/orgChart1"/>
    <dgm:cxn modelId="{6AB3A7BD-E47D-4E7B-B9B2-51EC3A4D4468}" type="presOf" srcId="{C6FE30D4-047F-427B-B511-E4DA7CAEFCEF}" destId="{E1BE03F5-3E58-49B3-A864-BC0A5D3098CE}" srcOrd="1" destOrd="0" presId="urn:microsoft.com/office/officeart/2005/8/layout/orgChart1"/>
    <dgm:cxn modelId="{684515EB-A4E9-4258-AF47-FAFCA45DC85A}" type="presOf" srcId="{C6FE30D4-047F-427B-B511-E4DA7CAEFCEF}" destId="{2593595D-7750-4C38-802F-541352AD99BE}" srcOrd="0" destOrd="0" presId="urn:microsoft.com/office/officeart/2005/8/layout/orgChart1"/>
    <dgm:cxn modelId="{105E2778-5EB7-47A5-AD4D-C6F285816A76}" type="presOf" srcId="{46AF09C2-C218-4BB5-9F67-8451E094BE1C}" destId="{A7910694-CD57-472A-917F-2F2A8B500453}" srcOrd="1" destOrd="0" presId="urn:microsoft.com/office/officeart/2005/8/layout/orgChart1"/>
    <dgm:cxn modelId="{D68D5E50-AFBA-459D-ABA4-347EB6353B97}" type="presParOf" srcId="{AEF1991C-AD9E-4CF0-B298-56195939D806}" destId="{917A55B4-B73B-4E20-A9C0-8E1A4E1C55D5}" srcOrd="0" destOrd="0" presId="urn:microsoft.com/office/officeart/2005/8/layout/orgChart1"/>
    <dgm:cxn modelId="{EA921C0F-85BB-45BD-B02A-4942A1678E90}" type="presParOf" srcId="{917A55B4-B73B-4E20-A9C0-8E1A4E1C55D5}" destId="{D97A1911-5E88-4661-BBD8-51611D2535B5}" srcOrd="0" destOrd="0" presId="urn:microsoft.com/office/officeart/2005/8/layout/orgChart1"/>
    <dgm:cxn modelId="{6E8AAD85-0567-4D51-A036-5B82632873F4}" type="presParOf" srcId="{D97A1911-5E88-4661-BBD8-51611D2535B5}" destId="{2593595D-7750-4C38-802F-541352AD99BE}" srcOrd="0" destOrd="0" presId="urn:microsoft.com/office/officeart/2005/8/layout/orgChart1"/>
    <dgm:cxn modelId="{FF67061B-231A-4BF8-BCD0-A13A44F5CE6E}" type="presParOf" srcId="{D97A1911-5E88-4661-BBD8-51611D2535B5}" destId="{E1BE03F5-3E58-49B3-A864-BC0A5D3098CE}" srcOrd="1" destOrd="0" presId="urn:microsoft.com/office/officeart/2005/8/layout/orgChart1"/>
    <dgm:cxn modelId="{FE4B7F53-24D9-4D52-954C-359B0105AAE0}" type="presParOf" srcId="{917A55B4-B73B-4E20-A9C0-8E1A4E1C55D5}" destId="{6B6FA1D1-44D3-48DA-A74F-D8F7FC1CB353}" srcOrd="1" destOrd="0" presId="urn:microsoft.com/office/officeart/2005/8/layout/orgChart1"/>
    <dgm:cxn modelId="{E3A70D4F-E301-41F6-A784-BF2DDD6FB5AE}" type="presParOf" srcId="{917A55B4-B73B-4E20-A9C0-8E1A4E1C55D5}" destId="{5B3C7663-6767-4703-87FF-13856AA80C66}" srcOrd="2" destOrd="0" presId="urn:microsoft.com/office/officeart/2005/8/layout/orgChart1"/>
    <dgm:cxn modelId="{B587F089-AD88-428B-AAAD-B17D829DA596}" type="presParOf" srcId="{AEF1991C-AD9E-4CF0-B298-56195939D806}" destId="{A1AD2E60-CEA5-4715-8150-EC7E57162828}" srcOrd="1" destOrd="0" presId="urn:microsoft.com/office/officeart/2005/8/layout/orgChart1"/>
    <dgm:cxn modelId="{7E2254B8-AB5E-4EAB-8762-C287E3071066}" type="presParOf" srcId="{A1AD2E60-CEA5-4715-8150-EC7E57162828}" destId="{E2EB0CA0-C52E-47C3-A198-2C14D76C390B}" srcOrd="0" destOrd="0" presId="urn:microsoft.com/office/officeart/2005/8/layout/orgChart1"/>
    <dgm:cxn modelId="{C8ADB19A-A721-4A21-B2A1-A3075E06C934}" type="presParOf" srcId="{E2EB0CA0-C52E-47C3-A198-2C14D76C390B}" destId="{874FD96F-2BF7-49FD-8B4E-7B311D547EAC}" srcOrd="0" destOrd="0" presId="urn:microsoft.com/office/officeart/2005/8/layout/orgChart1"/>
    <dgm:cxn modelId="{73F0516C-D96A-4749-9B0D-4E2283FE9A35}" type="presParOf" srcId="{E2EB0CA0-C52E-47C3-A198-2C14D76C390B}" destId="{94DFA24B-4319-4EC0-BB46-D9EEFC178CEC}" srcOrd="1" destOrd="0" presId="urn:microsoft.com/office/officeart/2005/8/layout/orgChart1"/>
    <dgm:cxn modelId="{9DF00A36-D3A9-474A-8CA6-CDA49C546ED8}" type="presParOf" srcId="{A1AD2E60-CEA5-4715-8150-EC7E57162828}" destId="{91212AE8-F9C8-4A99-8963-0B421D096AFB}" srcOrd="1" destOrd="0" presId="urn:microsoft.com/office/officeart/2005/8/layout/orgChart1"/>
    <dgm:cxn modelId="{D6214841-A713-4DCE-959F-BED20B53057C}" type="presParOf" srcId="{A1AD2E60-CEA5-4715-8150-EC7E57162828}" destId="{4FCDE721-2483-4FE3-963D-AE8AD7E5167C}" srcOrd="2" destOrd="0" presId="urn:microsoft.com/office/officeart/2005/8/layout/orgChart1"/>
    <dgm:cxn modelId="{1C911174-A419-493C-A276-2977D61E2C76}" type="presParOf" srcId="{AEF1991C-AD9E-4CF0-B298-56195939D806}" destId="{743AE9A0-044E-47BC-883A-13787B98512D}" srcOrd="2" destOrd="0" presId="urn:microsoft.com/office/officeart/2005/8/layout/orgChart1"/>
    <dgm:cxn modelId="{5AE2F39B-FAD6-4897-8C6C-4156B598CA09}" type="presParOf" srcId="{743AE9A0-044E-47BC-883A-13787B98512D}" destId="{D61A5EFE-311A-44FF-90F7-7BF530B51CC6}" srcOrd="0" destOrd="0" presId="urn:microsoft.com/office/officeart/2005/8/layout/orgChart1"/>
    <dgm:cxn modelId="{CEED9D73-DF6F-4D48-8387-5352072468AF}" type="presParOf" srcId="{D61A5EFE-311A-44FF-90F7-7BF530B51CC6}" destId="{88DA5912-692E-4A95-8155-A0E30CC7344B}" srcOrd="0" destOrd="0" presId="urn:microsoft.com/office/officeart/2005/8/layout/orgChart1"/>
    <dgm:cxn modelId="{74448100-6DC1-4F18-9D55-16F6631AE2B0}" type="presParOf" srcId="{D61A5EFE-311A-44FF-90F7-7BF530B51CC6}" destId="{A7910694-CD57-472A-917F-2F2A8B500453}" srcOrd="1" destOrd="0" presId="urn:microsoft.com/office/officeart/2005/8/layout/orgChart1"/>
    <dgm:cxn modelId="{70E491CC-BC58-4DB7-ABD1-0D0C12651B1A}" type="presParOf" srcId="{743AE9A0-044E-47BC-883A-13787B98512D}" destId="{68847F38-4FEB-4624-8944-F12150859EC7}" srcOrd="1" destOrd="0" presId="urn:microsoft.com/office/officeart/2005/8/layout/orgChart1"/>
    <dgm:cxn modelId="{0FA10256-B88F-44CF-ADC6-F9F734E26171}" type="presParOf" srcId="{743AE9A0-044E-47BC-883A-13787B98512D}" destId="{5E580BD4-C1B7-48AA-ACDC-35334EAD7E00}" srcOrd="2" destOrd="0" presId="urn:microsoft.com/office/officeart/2005/8/layout/orgChart1"/>
    <dgm:cxn modelId="{C62853E2-2019-4B8B-9E75-A1E806AE4341}" type="presParOf" srcId="{AEF1991C-AD9E-4CF0-B298-56195939D806}" destId="{C2912B2F-E052-49FD-903D-9B10AC8C6889}" srcOrd="3" destOrd="0" presId="urn:microsoft.com/office/officeart/2005/8/layout/orgChart1"/>
    <dgm:cxn modelId="{89F34F01-9BB8-404C-8D60-565A86D6C4B2}" type="presParOf" srcId="{C2912B2F-E052-49FD-903D-9B10AC8C6889}" destId="{4502ABEA-54B8-46E2-8171-04B43E3991DE}" srcOrd="0" destOrd="0" presId="urn:microsoft.com/office/officeart/2005/8/layout/orgChart1"/>
    <dgm:cxn modelId="{81FBB78C-6F6F-4300-A340-73BB7820FBCC}" type="presParOf" srcId="{4502ABEA-54B8-46E2-8171-04B43E3991DE}" destId="{F5EC5613-4D50-4236-9CF2-12D1C13CABAE}" srcOrd="0" destOrd="0" presId="urn:microsoft.com/office/officeart/2005/8/layout/orgChart1"/>
    <dgm:cxn modelId="{6ABE9A8B-3E51-4D5A-B0C0-975E12C59069}" type="presParOf" srcId="{4502ABEA-54B8-46E2-8171-04B43E3991DE}" destId="{BDFC21CD-704B-4316-8E01-35A2F7EA6944}" srcOrd="1" destOrd="0" presId="urn:microsoft.com/office/officeart/2005/8/layout/orgChart1"/>
    <dgm:cxn modelId="{100123DD-7AE2-43DB-8868-D0C19916FEF8}" type="presParOf" srcId="{C2912B2F-E052-49FD-903D-9B10AC8C6889}" destId="{DA072158-944C-4EDD-9B60-16F5088F8DCE}" srcOrd="1" destOrd="0" presId="urn:microsoft.com/office/officeart/2005/8/layout/orgChart1"/>
    <dgm:cxn modelId="{0A4DB06C-646C-4AB6-9050-32E78DBB5429}" type="presParOf" srcId="{C2912B2F-E052-49FD-903D-9B10AC8C6889}" destId="{D05B5744-3E74-416A-BB08-3F269254B243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E69EB1-E21B-48E0-8F9E-1145266A7A30}" type="doc">
      <dgm:prSet loTypeId="urn:microsoft.com/office/officeart/2005/8/layout/radial1" loCatId="cycle" qsTypeId="urn:microsoft.com/office/officeart/2005/8/quickstyle/3d2" qsCatId="3D" csTypeId="urn:microsoft.com/office/officeart/2005/8/colors/accent0_3" csCatId="mainScheme" phldr="1"/>
      <dgm:spPr>
        <a:scene3d>
          <a:camera prst="orthographicFront">
            <a:rot lat="0" lon="0" rev="1800000"/>
          </a:camera>
          <a:lightRig rig="threePt" dir="t"/>
        </a:scene3d>
      </dgm:spPr>
      <dgm:t>
        <a:bodyPr/>
        <a:lstStyle/>
        <a:p>
          <a:endParaRPr lang="en-US"/>
        </a:p>
      </dgm:t>
    </dgm:pt>
    <dgm:pt modelId="{EAC45B04-4A0A-4E1D-A564-FB5EA017347A}">
      <dgm:prSet phldrT="[Text]" custT="1"/>
      <dgm:spPr>
        <a:solidFill>
          <a:schemeClr val="accent2">
            <a:lumMod val="75000"/>
          </a:schemeClr>
        </a:solidFill>
        <a:scene3d>
          <a:camera prst="orthographicFront">
            <a:rot lat="0" lon="0" rev="1800000"/>
          </a:camera>
          <a:lightRig rig="threePt" dir="t"/>
        </a:scene3d>
        <a:sp3d prstMaterial="plastic">
          <a:bevelT w="127000" h="25400" prst="relaxedInset"/>
        </a:sp3d>
      </dgm:spPr>
      <dgm:t>
        <a:bodyPr>
          <a:flatTx/>
        </a:bodyPr>
        <a:lstStyle/>
        <a:p>
          <a:pPr>
            <a:spcAft>
              <a:spcPts val="600"/>
            </a:spcAft>
          </a:pPr>
          <a:r>
            <a:rPr lang="en-US" sz="2800" b="1" dirty="0" smtClean="0"/>
            <a:t>MS4</a:t>
          </a:r>
        </a:p>
        <a:p>
          <a:pPr>
            <a:spcAft>
              <a:spcPct val="35000"/>
            </a:spcAft>
          </a:pPr>
          <a:r>
            <a:rPr lang="en-US" sz="2000" b="1" dirty="0" smtClean="0"/>
            <a:t>6 Minimum Control Measures</a:t>
          </a:r>
          <a:endParaRPr lang="en-US" sz="2000" b="1" dirty="0"/>
        </a:p>
      </dgm:t>
    </dgm:pt>
    <dgm:pt modelId="{BD888A90-6C87-444E-BB11-DBB967C5B519}" type="parTrans" cxnId="{F00E38F2-ABAB-4E5A-B4FB-2ECC2478D541}">
      <dgm:prSet/>
      <dgm:spPr/>
      <dgm:t>
        <a:bodyPr/>
        <a:lstStyle/>
        <a:p>
          <a:endParaRPr lang="en-US" b="1"/>
        </a:p>
      </dgm:t>
    </dgm:pt>
    <dgm:pt modelId="{BAD58E1D-FE08-4719-9F22-D1130DAA9DF9}" type="sibTrans" cxnId="{F00E38F2-ABAB-4E5A-B4FB-2ECC2478D541}">
      <dgm:prSet/>
      <dgm:spPr/>
      <dgm:t>
        <a:bodyPr/>
        <a:lstStyle/>
        <a:p>
          <a:endParaRPr lang="en-US" b="1"/>
        </a:p>
      </dgm:t>
    </dgm:pt>
    <dgm:pt modelId="{D9EBC20E-00AD-44BB-AF0A-5E30F69FD1BB}">
      <dgm:prSet phldrT="[Text]" custT="1"/>
      <dgm:spPr>
        <a:solidFill>
          <a:schemeClr val="accent1">
            <a:lumMod val="75000"/>
          </a:schemeClr>
        </a:solidFill>
        <a:scene3d>
          <a:camera prst="orthographicFront">
            <a:rot lat="0" lon="0" rev="1800000"/>
          </a:camera>
          <a:lightRig rig="threePt" dir="t"/>
        </a:scene3d>
        <a:sp3d prstMaterial="plastic">
          <a:bevelT w="127000" h="25400" prst="relaxedInset"/>
        </a:sp3d>
      </dgm:spPr>
      <dgm:t>
        <a:bodyPr>
          <a:flatTx/>
        </a:bodyPr>
        <a:lstStyle/>
        <a:p>
          <a:r>
            <a:rPr lang="en-US" sz="1600" b="1" dirty="0" smtClean="0"/>
            <a:t>MCM6</a:t>
          </a:r>
        </a:p>
      </dgm:t>
    </dgm:pt>
    <dgm:pt modelId="{6A551C09-CAD7-44C1-B3D0-0C84ECCD83FE}" type="parTrans" cxnId="{146AB915-2DCD-48DC-B227-5067615FB8B3}">
      <dgm:prSet/>
      <dgm:spPr/>
      <dgm:t>
        <a:bodyPr/>
        <a:lstStyle/>
        <a:p>
          <a:endParaRPr lang="en-US" b="1"/>
        </a:p>
      </dgm:t>
    </dgm:pt>
    <dgm:pt modelId="{ECB72615-EB73-471A-AA36-0589D131A791}" type="sibTrans" cxnId="{146AB915-2DCD-48DC-B227-5067615FB8B3}">
      <dgm:prSet/>
      <dgm:spPr/>
      <dgm:t>
        <a:bodyPr/>
        <a:lstStyle/>
        <a:p>
          <a:endParaRPr lang="en-US" b="1"/>
        </a:p>
      </dgm:t>
    </dgm:pt>
    <dgm:pt modelId="{5E11A4A7-3EFB-4F89-BADB-0333DB0DE88A}">
      <dgm:prSet phldrT="[Text]" custT="1"/>
      <dgm:spPr>
        <a:solidFill>
          <a:schemeClr val="accent1">
            <a:lumMod val="75000"/>
          </a:schemeClr>
        </a:solidFill>
        <a:scene3d>
          <a:camera prst="orthographicFront">
            <a:rot lat="0" lon="0" rev="1800000"/>
          </a:camera>
          <a:lightRig rig="threePt" dir="t"/>
        </a:scene3d>
        <a:sp3d prstMaterial="plastic">
          <a:bevelT w="127000" h="25400" prst="relaxedInset"/>
        </a:sp3d>
      </dgm:spPr>
      <dgm:t>
        <a:bodyPr>
          <a:flatTx/>
        </a:bodyPr>
        <a:lstStyle/>
        <a:p>
          <a:r>
            <a:rPr lang="en-US" sz="1600" b="1" dirty="0" smtClean="0"/>
            <a:t>MCM2</a:t>
          </a:r>
          <a:endParaRPr lang="en-US" sz="1600" b="1" dirty="0"/>
        </a:p>
      </dgm:t>
    </dgm:pt>
    <dgm:pt modelId="{570F4831-3679-4E33-B689-B10683C9B8C1}" type="parTrans" cxnId="{17C3806A-8560-4195-A4A1-0A89187DFB21}">
      <dgm:prSet/>
      <dgm:spPr/>
      <dgm:t>
        <a:bodyPr/>
        <a:lstStyle/>
        <a:p>
          <a:endParaRPr lang="en-US" b="1"/>
        </a:p>
      </dgm:t>
    </dgm:pt>
    <dgm:pt modelId="{8CB6F6B6-6F30-49A3-AE9A-8C7E68A23986}" type="sibTrans" cxnId="{17C3806A-8560-4195-A4A1-0A89187DFB21}">
      <dgm:prSet/>
      <dgm:spPr/>
      <dgm:t>
        <a:bodyPr/>
        <a:lstStyle/>
        <a:p>
          <a:endParaRPr lang="en-US" b="1"/>
        </a:p>
      </dgm:t>
    </dgm:pt>
    <dgm:pt modelId="{CA2317C5-C290-4BE4-A5F7-8FB7EAA87E22}">
      <dgm:prSet phldrT="[Text]" custT="1"/>
      <dgm:spPr>
        <a:solidFill>
          <a:schemeClr val="accent1">
            <a:lumMod val="75000"/>
          </a:schemeClr>
        </a:solidFill>
        <a:scene3d>
          <a:camera prst="orthographicFront">
            <a:rot lat="0" lon="0" rev="1800000"/>
          </a:camera>
          <a:lightRig rig="threePt" dir="t"/>
        </a:scene3d>
        <a:sp3d prstMaterial="plastic">
          <a:bevelT w="127000" h="25400" prst="relaxedInset"/>
        </a:sp3d>
      </dgm:spPr>
      <dgm:t>
        <a:bodyPr>
          <a:flatTx/>
        </a:bodyPr>
        <a:lstStyle/>
        <a:p>
          <a:r>
            <a:rPr lang="en-US" sz="1600" b="1" dirty="0" smtClean="0"/>
            <a:t>MCM3</a:t>
          </a:r>
          <a:endParaRPr lang="en-US" sz="1600" b="1" dirty="0"/>
        </a:p>
      </dgm:t>
    </dgm:pt>
    <dgm:pt modelId="{1FCB9FF5-CF8A-4C62-A2FB-C63BC20B4B7C}" type="parTrans" cxnId="{74CD8D3F-4161-41E5-8F4C-A958940466F7}">
      <dgm:prSet/>
      <dgm:spPr/>
      <dgm:t>
        <a:bodyPr/>
        <a:lstStyle/>
        <a:p>
          <a:endParaRPr lang="en-US" b="1"/>
        </a:p>
      </dgm:t>
    </dgm:pt>
    <dgm:pt modelId="{4DB0072A-F9EB-4122-9A9A-11F8862954E3}" type="sibTrans" cxnId="{74CD8D3F-4161-41E5-8F4C-A958940466F7}">
      <dgm:prSet/>
      <dgm:spPr/>
      <dgm:t>
        <a:bodyPr/>
        <a:lstStyle/>
        <a:p>
          <a:endParaRPr lang="en-US" b="1"/>
        </a:p>
      </dgm:t>
    </dgm:pt>
    <dgm:pt modelId="{BB6C41F8-0A01-490D-AB62-8FAAE9AA82D3}">
      <dgm:prSet phldrT="[Text]" custT="1"/>
      <dgm:spPr>
        <a:solidFill>
          <a:schemeClr val="accent1">
            <a:lumMod val="75000"/>
          </a:schemeClr>
        </a:solidFill>
        <a:scene3d>
          <a:camera prst="orthographicFront">
            <a:rot lat="0" lon="0" rev="1800000"/>
          </a:camera>
          <a:lightRig rig="threePt" dir="t"/>
        </a:scene3d>
        <a:sp3d prstMaterial="plastic">
          <a:bevelT w="127000" h="25400" prst="relaxedInset"/>
        </a:sp3d>
      </dgm:spPr>
      <dgm:t>
        <a:bodyPr>
          <a:flatTx/>
        </a:bodyPr>
        <a:lstStyle/>
        <a:p>
          <a:r>
            <a:rPr lang="en-US" sz="1600" b="1" dirty="0" smtClean="0"/>
            <a:t>MCM4</a:t>
          </a:r>
          <a:endParaRPr lang="en-US" sz="1600" b="1" dirty="0"/>
        </a:p>
      </dgm:t>
    </dgm:pt>
    <dgm:pt modelId="{762DC478-CF21-4529-8C67-2882BA960008}" type="parTrans" cxnId="{162E3A84-EC39-4A18-9E72-283B50789D84}">
      <dgm:prSet/>
      <dgm:spPr/>
      <dgm:t>
        <a:bodyPr/>
        <a:lstStyle/>
        <a:p>
          <a:endParaRPr lang="en-US" b="1"/>
        </a:p>
      </dgm:t>
    </dgm:pt>
    <dgm:pt modelId="{EA2B1C05-7713-4F47-9889-5947DF27B174}" type="sibTrans" cxnId="{162E3A84-EC39-4A18-9E72-283B50789D84}">
      <dgm:prSet/>
      <dgm:spPr/>
      <dgm:t>
        <a:bodyPr/>
        <a:lstStyle/>
        <a:p>
          <a:endParaRPr lang="en-US" b="1"/>
        </a:p>
      </dgm:t>
    </dgm:pt>
    <dgm:pt modelId="{B5F82152-D927-45FB-8761-A9BA1ADC0835}">
      <dgm:prSet phldrT="[Text]" custT="1"/>
      <dgm:spPr>
        <a:solidFill>
          <a:schemeClr val="accent1">
            <a:lumMod val="75000"/>
          </a:schemeClr>
        </a:solidFill>
        <a:scene3d>
          <a:camera prst="orthographicFront">
            <a:rot lat="0" lon="0" rev="1800000"/>
          </a:camera>
          <a:lightRig rig="threePt" dir="t"/>
        </a:scene3d>
        <a:sp3d prstMaterial="plastic">
          <a:bevelT w="127000" h="25400" prst="relaxedInset"/>
        </a:sp3d>
      </dgm:spPr>
      <dgm:t>
        <a:bodyPr>
          <a:flatTx/>
        </a:bodyPr>
        <a:lstStyle/>
        <a:p>
          <a:r>
            <a:rPr lang="en-US" sz="1600" b="1" dirty="0" smtClean="0"/>
            <a:t>MCM5</a:t>
          </a:r>
          <a:endParaRPr lang="en-US" sz="1600" b="1" dirty="0"/>
        </a:p>
      </dgm:t>
    </dgm:pt>
    <dgm:pt modelId="{CD92B3EC-1E7C-4CEB-8735-E85739417741}" type="parTrans" cxnId="{B6D0242B-F012-45EF-98E4-8CCB5705551A}">
      <dgm:prSet/>
      <dgm:spPr/>
      <dgm:t>
        <a:bodyPr/>
        <a:lstStyle/>
        <a:p>
          <a:endParaRPr lang="en-US" b="1"/>
        </a:p>
      </dgm:t>
    </dgm:pt>
    <dgm:pt modelId="{72982CD6-2E49-4342-A279-EAEF88382C1D}" type="sibTrans" cxnId="{B6D0242B-F012-45EF-98E4-8CCB5705551A}">
      <dgm:prSet/>
      <dgm:spPr/>
      <dgm:t>
        <a:bodyPr/>
        <a:lstStyle/>
        <a:p>
          <a:endParaRPr lang="en-US" b="1"/>
        </a:p>
      </dgm:t>
    </dgm:pt>
    <dgm:pt modelId="{A7595AF8-AE88-44C6-B233-E4A25CA06B43}">
      <dgm:prSet phldrT="[Text]" custT="1"/>
      <dgm:spPr>
        <a:solidFill>
          <a:schemeClr val="accent1">
            <a:lumMod val="75000"/>
          </a:schemeClr>
        </a:solidFill>
        <a:scene3d>
          <a:camera prst="orthographicFront">
            <a:rot lat="0" lon="0" rev="1800000"/>
          </a:camera>
          <a:lightRig rig="threePt" dir="t"/>
        </a:scene3d>
        <a:sp3d prstMaterial="plastic">
          <a:bevelT w="127000" h="25400" prst="relaxedInset"/>
        </a:sp3d>
      </dgm:spPr>
      <dgm:t>
        <a:bodyPr>
          <a:flatTx/>
        </a:bodyPr>
        <a:lstStyle/>
        <a:p>
          <a:r>
            <a:rPr lang="en-US" sz="1600" b="1" dirty="0" smtClean="0"/>
            <a:t>MCM1</a:t>
          </a:r>
          <a:endParaRPr lang="en-US" sz="1600" b="1" dirty="0"/>
        </a:p>
      </dgm:t>
    </dgm:pt>
    <dgm:pt modelId="{346AC348-8A08-4EB1-B0E1-734735F5270B}" type="parTrans" cxnId="{773F0D20-1BEC-40FA-B655-D461847AAEA7}">
      <dgm:prSet/>
      <dgm:spPr/>
      <dgm:t>
        <a:bodyPr/>
        <a:lstStyle/>
        <a:p>
          <a:endParaRPr lang="en-US" b="1"/>
        </a:p>
      </dgm:t>
    </dgm:pt>
    <dgm:pt modelId="{8B4D0242-E845-4FAF-9F63-4B805F5C813C}" type="sibTrans" cxnId="{773F0D20-1BEC-40FA-B655-D461847AAEA7}">
      <dgm:prSet/>
      <dgm:spPr/>
      <dgm:t>
        <a:bodyPr/>
        <a:lstStyle/>
        <a:p>
          <a:endParaRPr lang="en-US" b="1"/>
        </a:p>
      </dgm:t>
    </dgm:pt>
    <dgm:pt modelId="{E0A07BF0-25D3-4844-B63C-354C15CC16BB}" type="pres">
      <dgm:prSet presAssocID="{F9E69EB1-E21B-48E0-8F9E-1145266A7A3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97BC86C-2C51-461D-8E8F-2E59564E9E7C}" type="pres">
      <dgm:prSet presAssocID="{EAC45B04-4A0A-4E1D-A564-FB5EA017347A}" presName="centerShape" presStyleLbl="node0" presStyleIdx="0" presStyleCnt="1" custScaleX="164654" custScaleY="160432"/>
      <dgm:spPr/>
      <dgm:t>
        <a:bodyPr/>
        <a:lstStyle/>
        <a:p>
          <a:endParaRPr lang="en-US"/>
        </a:p>
      </dgm:t>
    </dgm:pt>
    <dgm:pt modelId="{1C04D18C-C395-4462-81CB-705615576C4F}" type="pres">
      <dgm:prSet presAssocID="{6A551C09-CAD7-44C1-B3D0-0C84ECCD83FE}" presName="Name9" presStyleLbl="parChTrans1D2" presStyleIdx="0" presStyleCnt="6"/>
      <dgm:spPr/>
      <dgm:t>
        <a:bodyPr/>
        <a:lstStyle/>
        <a:p>
          <a:endParaRPr lang="en-US"/>
        </a:p>
      </dgm:t>
    </dgm:pt>
    <dgm:pt modelId="{39847B47-DA15-4DD7-B885-B7D523663F83}" type="pres">
      <dgm:prSet presAssocID="{6A551C09-CAD7-44C1-B3D0-0C84ECCD83FE}" presName="connTx" presStyleLbl="parChTrans1D2" presStyleIdx="0" presStyleCnt="6"/>
      <dgm:spPr/>
      <dgm:t>
        <a:bodyPr/>
        <a:lstStyle/>
        <a:p>
          <a:endParaRPr lang="en-US"/>
        </a:p>
      </dgm:t>
    </dgm:pt>
    <dgm:pt modelId="{409667CF-9563-429A-8E89-1BBAABC11AD5}" type="pres">
      <dgm:prSet presAssocID="{D9EBC20E-00AD-44BB-AF0A-5E30F69FD1BB}" presName="node" presStyleLbl="node1" presStyleIdx="0" presStyleCnt="6" custScaleX="65732" custScaleY="681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1EA5ED-B6F4-473B-BD17-64B502A78FF8}" type="pres">
      <dgm:prSet presAssocID="{346AC348-8A08-4EB1-B0E1-734735F5270B}" presName="Name9" presStyleLbl="parChTrans1D2" presStyleIdx="1" presStyleCnt="6"/>
      <dgm:spPr/>
      <dgm:t>
        <a:bodyPr/>
        <a:lstStyle/>
        <a:p>
          <a:endParaRPr lang="en-US"/>
        </a:p>
      </dgm:t>
    </dgm:pt>
    <dgm:pt modelId="{FDDA854E-E0C4-446A-86C3-C3E9CB000ACD}" type="pres">
      <dgm:prSet presAssocID="{346AC348-8A08-4EB1-B0E1-734735F5270B}" presName="connTx" presStyleLbl="parChTrans1D2" presStyleIdx="1" presStyleCnt="6"/>
      <dgm:spPr/>
      <dgm:t>
        <a:bodyPr/>
        <a:lstStyle/>
        <a:p>
          <a:endParaRPr lang="en-US"/>
        </a:p>
      </dgm:t>
    </dgm:pt>
    <dgm:pt modelId="{39BC595B-D578-45EB-883C-23E6597EF93A}" type="pres">
      <dgm:prSet presAssocID="{A7595AF8-AE88-44C6-B233-E4A25CA06B43}" presName="node" presStyleLbl="node1" presStyleIdx="1" presStyleCnt="6" custScaleX="65732" custScaleY="681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4E53E7-D87B-48B5-8D02-C33BB87403BA}" type="pres">
      <dgm:prSet presAssocID="{570F4831-3679-4E33-B689-B10683C9B8C1}" presName="Name9" presStyleLbl="parChTrans1D2" presStyleIdx="2" presStyleCnt="6"/>
      <dgm:spPr/>
      <dgm:t>
        <a:bodyPr/>
        <a:lstStyle/>
        <a:p>
          <a:endParaRPr lang="en-US"/>
        </a:p>
      </dgm:t>
    </dgm:pt>
    <dgm:pt modelId="{209C373E-8D2A-4D5F-94E4-E4B7C8F2DC42}" type="pres">
      <dgm:prSet presAssocID="{570F4831-3679-4E33-B689-B10683C9B8C1}" presName="connTx" presStyleLbl="parChTrans1D2" presStyleIdx="2" presStyleCnt="6"/>
      <dgm:spPr/>
      <dgm:t>
        <a:bodyPr/>
        <a:lstStyle/>
        <a:p>
          <a:endParaRPr lang="en-US"/>
        </a:p>
      </dgm:t>
    </dgm:pt>
    <dgm:pt modelId="{28210560-A4E2-441C-870D-DFA9006411B1}" type="pres">
      <dgm:prSet presAssocID="{5E11A4A7-3EFB-4F89-BADB-0333DB0DE88A}" presName="node" presStyleLbl="node1" presStyleIdx="2" presStyleCnt="6" custScaleX="65732" custScaleY="681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C9F8D3-5E91-4EDE-9510-AD3D7349B795}" type="pres">
      <dgm:prSet presAssocID="{1FCB9FF5-CF8A-4C62-A2FB-C63BC20B4B7C}" presName="Name9" presStyleLbl="parChTrans1D2" presStyleIdx="3" presStyleCnt="6"/>
      <dgm:spPr/>
      <dgm:t>
        <a:bodyPr/>
        <a:lstStyle/>
        <a:p>
          <a:endParaRPr lang="en-US"/>
        </a:p>
      </dgm:t>
    </dgm:pt>
    <dgm:pt modelId="{9E9145F7-2E66-42F0-BDCB-378FC39FA4C3}" type="pres">
      <dgm:prSet presAssocID="{1FCB9FF5-CF8A-4C62-A2FB-C63BC20B4B7C}" presName="connTx" presStyleLbl="parChTrans1D2" presStyleIdx="3" presStyleCnt="6"/>
      <dgm:spPr/>
      <dgm:t>
        <a:bodyPr/>
        <a:lstStyle/>
        <a:p>
          <a:endParaRPr lang="en-US"/>
        </a:p>
      </dgm:t>
    </dgm:pt>
    <dgm:pt modelId="{C7F3C61C-5CD4-4B70-AA86-A14492B63DC9}" type="pres">
      <dgm:prSet presAssocID="{CA2317C5-C290-4BE4-A5F7-8FB7EAA87E22}" presName="node" presStyleLbl="node1" presStyleIdx="3" presStyleCnt="6" custScaleX="65732" custScaleY="681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3BBCA9-8393-4D03-A98B-B09AE09A86E0}" type="pres">
      <dgm:prSet presAssocID="{762DC478-CF21-4529-8C67-2882BA960008}" presName="Name9" presStyleLbl="parChTrans1D2" presStyleIdx="4" presStyleCnt="6"/>
      <dgm:spPr/>
      <dgm:t>
        <a:bodyPr/>
        <a:lstStyle/>
        <a:p>
          <a:endParaRPr lang="en-US"/>
        </a:p>
      </dgm:t>
    </dgm:pt>
    <dgm:pt modelId="{6B21CF7E-3D3A-4FD0-9BC9-6D693891C09F}" type="pres">
      <dgm:prSet presAssocID="{762DC478-CF21-4529-8C67-2882BA960008}" presName="connTx" presStyleLbl="parChTrans1D2" presStyleIdx="4" presStyleCnt="6"/>
      <dgm:spPr/>
      <dgm:t>
        <a:bodyPr/>
        <a:lstStyle/>
        <a:p>
          <a:endParaRPr lang="en-US"/>
        </a:p>
      </dgm:t>
    </dgm:pt>
    <dgm:pt modelId="{24F66240-EFEA-44A1-AA8D-562C9CFE3546}" type="pres">
      <dgm:prSet presAssocID="{BB6C41F8-0A01-490D-AB62-8FAAE9AA82D3}" presName="node" presStyleLbl="node1" presStyleIdx="4" presStyleCnt="6" custScaleX="65732" custScaleY="681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CFAF31-92BF-424A-AB66-1D05A2B8762B}" type="pres">
      <dgm:prSet presAssocID="{CD92B3EC-1E7C-4CEB-8735-E85739417741}" presName="Name9" presStyleLbl="parChTrans1D2" presStyleIdx="5" presStyleCnt="6"/>
      <dgm:spPr/>
      <dgm:t>
        <a:bodyPr/>
        <a:lstStyle/>
        <a:p>
          <a:endParaRPr lang="en-US"/>
        </a:p>
      </dgm:t>
    </dgm:pt>
    <dgm:pt modelId="{5CC1CEC7-4E9D-4751-8D51-E7CD823F8A06}" type="pres">
      <dgm:prSet presAssocID="{CD92B3EC-1E7C-4CEB-8735-E85739417741}" presName="connTx" presStyleLbl="parChTrans1D2" presStyleIdx="5" presStyleCnt="6"/>
      <dgm:spPr/>
      <dgm:t>
        <a:bodyPr/>
        <a:lstStyle/>
        <a:p>
          <a:endParaRPr lang="en-US"/>
        </a:p>
      </dgm:t>
    </dgm:pt>
    <dgm:pt modelId="{BF4F44E4-2D51-4EA6-A665-514915D640E7}" type="pres">
      <dgm:prSet presAssocID="{B5F82152-D927-45FB-8761-A9BA1ADC0835}" presName="node" presStyleLbl="node1" presStyleIdx="5" presStyleCnt="6" custScaleX="65732" custScaleY="681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722B21-F45B-44FB-B7EB-EF0FCEA8B4A6}" type="presOf" srcId="{570F4831-3679-4E33-B689-B10683C9B8C1}" destId="{209C373E-8D2A-4D5F-94E4-E4B7C8F2DC42}" srcOrd="1" destOrd="0" presId="urn:microsoft.com/office/officeart/2005/8/layout/radial1"/>
    <dgm:cxn modelId="{17C3806A-8560-4195-A4A1-0A89187DFB21}" srcId="{EAC45B04-4A0A-4E1D-A564-FB5EA017347A}" destId="{5E11A4A7-3EFB-4F89-BADB-0333DB0DE88A}" srcOrd="2" destOrd="0" parTransId="{570F4831-3679-4E33-B689-B10683C9B8C1}" sibTransId="{8CB6F6B6-6F30-49A3-AE9A-8C7E68A23986}"/>
    <dgm:cxn modelId="{92ED5FE7-D8E8-4958-858C-3D184D110BFA}" type="presOf" srcId="{762DC478-CF21-4529-8C67-2882BA960008}" destId="{BA3BBCA9-8393-4D03-A98B-B09AE09A86E0}" srcOrd="0" destOrd="0" presId="urn:microsoft.com/office/officeart/2005/8/layout/radial1"/>
    <dgm:cxn modelId="{E2189C8C-2576-4424-BAE0-E3047ADC4C82}" type="presOf" srcId="{A7595AF8-AE88-44C6-B233-E4A25CA06B43}" destId="{39BC595B-D578-45EB-883C-23E6597EF93A}" srcOrd="0" destOrd="0" presId="urn:microsoft.com/office/officeart/2005/8/layout/radial1"/>
    <dgm:cxn modelId="{EAA448AB-3BC5-44B0-B1AA-77A2C18E464C}" type="presOf" srcId="{6A551C09-CAD7-44C1-B3D0-0C84ECCD83FE}" destId="{39847B47-DA15-4DD7-B885-B7D523663F83}" srcOrd="1" destOrd="0" presId="urn:microsoft.com/office/officeart/2005/8/layout/radial1"/>
    <dgm:cxn modelId="{A0048B4A-D482-4E61-984A-D506996F52D6}" type="presOf" srcId="{762DC478-CF21-4529-8C67-2882BA960008}" destId="{6B21CF7E-3D3A-4FD0-9BC9-6D693891C09F}" srcOrd="1" destOrd="0" presId="urn:microsoft.com/office/officeart/2005/8/layout/radial1"/>
    <dgm:cxn modelId="{7C78FAA8-76B0-49AE-895D-3993A2B9DED9}" type="presOf" srcId="{CD92B3EC-1E7C-4CEB-8735-E85739417741}" destId="{26CFAF31-92BF-424A-AB66-1D05A2B8762B}" srcOrd="0" destOrd="0" presId="urn:microsoft.com/office/officeart/2005/8/layout/radial1"/>
    <dgm:cxn modelId="{146AB915-2DCD-48DC-B227-5067615FB8B3}" srcId="{EAC45B04-4A0A-4E1D-A564-FB5EA017347A}" destId="{D9EBC20E-00AD-44BB-AF0A-5E30F69FD1BB}" srcOrd="0" destOrd="0" parTransId="{6A551C09-CAD7-44C1-B3D0-0C84ECCD83FE}" sibTransId="{ECB72615-EB73-471A-AA36-0589D131A791}"/>
    <dgm:cxn modelId="{1CA6F6EC-D903-4267-B6AF-CBE325B6DE14}" type="presOf" srcId="{F9E69EB1-E21B-48E0-8F9E-1145266A7A30}" destId="{E0A07BF0-25D3-4844-B63C-354C15CC16BB}" srcOrd="0" destOrd="0" presId="urn:microsoft.com/office/officeart/2005/8/layout/radial1"/>
    <dgm:cxn modelId="{773F0D20-1BEC-40FA-B655-D461847AAEA7}" srcId="{EAC45B04-4A0A-4E1D-A564-FB5EA017347A}" destId="{A7595AF8-AE88-44C6-B233-E4A25CA06B43}" srcOrd="1" destOrd="0" parTransId="{346AC348-8A08-4EB1-B0E1-734735F5270B}" sibTransId="{8B4D0242-E845-4FAF-9F63-4B805F5C813C}"/>
    <dgm:cxn modelId="{93D9C076-CAC7-42DA-99A3-E652D3229EEC}" type="presOf" srcId="{1FCB9FF5-CF8A-4C62-A2FB-C63BC20B4B7C}" destId="{9E9145F7-2E66-42F0-BDCB-378FC39FA4C3}" srcOrd="1" destOrd="0" presId="urn:microsoft.com/office/officeart/2005/8/layout/radial1"/>
    <dgm:cxn modelId="{175CEF37-A0F0-45D0-8C19-6FA03AB7E81B}" type="presOf" srcId="{BB6C41F8-0A01-490D-AB62-8FAAE9AA82D3}" destId="{24F66240-EFEA-44A1-AA8D-562C9CFE3546}" srcOrd="0" destOrd="0" presId="urn:microsoft.com/office/officeart/2005/8/layout/radial1"/>
    <dgm:cxn modelId="{6C9FA5AB-0F71-4E83-AD24-7701CEEB22FA}" type="presOf" srcId="{1FCB9FF5-CF8A-4C62-A2FB-C63BC20B4B7C}" destId="{E2C9F8D3-5E91-4EDE-9510-AD3D7349B795}" srcOrd="0" destOrd="0" presId="urn:microsoft.com/office/officeart/2005/8/layout/radial1"/>
    <dgm:cxn modelId="{136367EA-BB1E-4539-A34F-1CECFC95EFC5}" type="presOf" srcId="{EAC45B04-4A0A-4E1D-A564-FB5EA017347A}" destId="{097BC86C-2C51-461D-8E8F-2E59564E9E7C}" srcOrd="0" destOrd="0" presId="urn:microsoft.com/office/officeart/2005/8/layout/radial1"/>
    <dgm:cxn modelId="{6ED4D26A-7B65-4DF2-97C4-2097E08EC67F}" type="presOf" srcId="{570F4831-3679-4E33-B689-B10683C9B8C1}" destId="{024E53E7-D87B-48B5-8D02-C33BB87403BA}" srcOrd="0" destOrd="0" presId="urn:microsoft.com/office/officeart/2005/8/layout/radial1"/>
    <dgm:cxn modelId="{34BA3C84-425C-41BE-A846-88D4593F705E}" type="presOf" srcId="{CD92B3EC-1E7C-4CEB-8735-E85739417741}" destId="{5CC1CEC7-4E9D-4751-8D51-E7CD823F8A06}" srcOrd="1" destOrd="0" presId="urn:microsoft.com/office/officeart/2005/8/layout/radial1"/>
    <dgm:cxn modelId="{D2EA350B-F160-4B43-91ED-A3C112540BB8}" type="presOf" srcId="{346AC348-8A08-4EB1-B0E1-734735F5270B}" destId="{FDDA854E-E0C4-446A-86C3-C3E9CB000ACD}" srcOrd="1" destOrd="0" presId="urn:microsoft.com/office/officeart/2005/8/layout/radial1"/>
    <dgm:cxn modelId="{74CD8D3F-4161-41E5-8F4C-A958940466F7}" srcId="{EAC45B04-4A0A-4E1D-A564-FB5EA017347A}" destId="{CA2317C5-C290-4BE4-A5F7-8FB7EAA87E22}" srcOrd="3" destOrd="0" parTransId="{1FCB9FF5-CF8A-4C62-A2FB-C63BC20B4B7C}" sibTransId="{4DB0072A-F9EB-4122-9A9A-11F8862954E3}"/>
    <dgm:cxn modelId="{91EF5E9F-80D6-41F0-B1BB-178CE15DC627}" type="presOf" srcId="{D9EBC20E-00AD-44BB-AF0A-5E30F69FD1BB}" destId="{409667CF-9563-429A-8E89-1BBAABC11AD5}" srcOrd="0" destOrd="0" presId="urn:microsoft.com/office/officeart/2005/8/layout/radial1"/>
    <dgm:cxn modelId="{510B9B5D-AA1D-4466-BC9F-76EE644CFACE}" type="presOf" srcId="{B5F82152-D927-45FB-8761-A9BA1ADC0835}" destId="{BF4F44E4-2D51-4EA6-A665-514915D640E7}" srcOrd="0" destOrd="0" presId="urn:microsoft.com/office/officeart/2005/8/layout/radial1"/>
    <dgm:cxn modelId="{39BB9242-D63E-4226-900F-B6D133F13B0B}" type="presOf" srcId="{6A551C09-CAD7-44C1-B3D0-0C84ECCD83FE}" destId="{1C04D18C-C395-4462-81CB-705615576C4F}" srcOrd="0" destOrd="0" presId="urn:microsoft.com/office/officeart/2005/8/layout/radial1"/>
    <dgm:cxn modelId="{30D18511-BE56-4D29-ABE3-0ED176EEF31D}" type="presOf" srcId="{CA2317C5-C290-4BE4-A5F7-8FB7EAA87E22}" destId="{C7F3C61C-5CD4-4B70-AA86-A14492B63DC9}" srcOrd="0" destOrd="0" presId="urn:microsoft.com/office/officeart/2005/8/layout/radial1"/>
    <dgm:cxn modelId="{9C169980-E2B8-4766-8FB4-1E08537D4EBC}" type="presOf" srcId="{346AC348-8A08-4EB1-B0E1-734735F5270B}" destId="{061EA5ED-B6F4-473B-BD17-64B502A78FF8}" srcOrd="0" destOrd="0" presId="urn:microsoft.com/office/officeart/2005/8/layout/radial1"/>
    <dgm:cxn modelId="{B6D0242B-F012-45EF-98E4-8CCB5705551A}" srcId="{EAC45B04-4A0A-4E1D-A564-FB5EA017347A}" destId="{B5F82152-D927-45FB-8761-A9BA1ADC0835}" srcOrd="5" destOrd="0" parTransId="{CD92B3EC-1E7C-4CEB-8735-E85739417741}" sibTransId="{72982CD6-2E49-4342-A279-EAEF88382C1D}"/>
    <dgm:cxn modelId="{162E3A84-EC39-4A18-9E72-283B50789D84}" srcId="{EAC45B04-4A0A-4E1D-A564-FB5EA017347A}" destId="{BB6C41F8-0A01-490D-AB62-8FAAE9AA82D3}" srcOrd="4" destOrd="0" parTransId="{762DC478-CF21-4529-8C67-2882BA960008}" sibTransId="{EA2B1C05-7713-4F47-9889-5947DF27B174}"/>
    <dgm:cxn modelId="{F8D8D058-DA3F-4648-96BD-461D2238C4F0}" type="presOf" srcId="{5E11A4A7-3EFB-4F89-BADB-0333DB0DE88A}" destId="{28210560-A4E2-441C-870D-DFA9006411B1}" srcOrd="0" destOrd="0" presId="urn:microsoft.com/office/officeart/2005/8/layout/radial1"/>
    <dgm:cxn modelId="{F00E38F2-ABAB-4E5A-B4FB-2ECC2478D541}" srcId="{F9E69EB1-E21B-48E0-8F9E-1145266A7A30}" destId="{EAC45B04-4A0A-4E1D-A564-FB5EA017347A}" srcOrd="0" destOrd="0" parTransId="{BD888A90-6C87-444E-BB11-DBB967C5B519}" sibTransId="{BAD58E1D-FE08-4719-9F22-D1130DAA9DF9}"/>
    <dgm:cxn modelId="{DE5C0F68-965C-4267-A7A6-334FF5132B7C}" type="presParOf" srcId="{E0A07BF0-25D3-4844-B63C-354C15CC16BB}" destId="{097BC86C-2C51-461D-8E8F-2E59564E9E7C}" srcOrd="0" destOrd="0" presId="urn:microsoft.com/office/officeart/2005/8/layout/radial1"/>
    <dgm:cxn modelId="{4C7DD149-0E61-4C1E-A920-EEF3717C0881}" type="presParOf" srcId="{E0A07BF0-25D3-4844-B63C-354C15CC16BB}" destId="{1C04D18C-C395-4462-81CB-705615576C4F}" srcOrd="1" destOrd="0" presId="urn:microsoft.com/office/officeart/2005/8/layout/radial1"/>
    <dgm:cxn modelId="{6B4A665B-7E2A-47C3-B7AB-1DEC43A21FBD}" type="presParOf" srcId="{1C04D18C-C395-4462-81CB-705615576C4F}" destId="{39847B47-DA15-4DD7-B885-B7D523663F83}" srcOrd="0" destOrd="0" presId="urn:microsoft.com/office/officeart/2005/8/layout/radial1"/>
    <dgm:cxn modelId="{E1029257-F61A-430A-B69B-32D42E56D766}" type="presParOf" srcId="{E0A07BF0-25D3-4844-B63C-354C15CC16BB}" destId="{409667CF-9563-429A-8E89-1BBAABC11AD5}" srcOrd="2" destOrd="0" presId="urn:microsoft.com/office/officeart/2005/8/layout/radial1"/>
    <dgm:cxn modelId="{AEE2AEF2-5990-4BEC-9E44-20F0299ECF56}" type="presParOf" srcId="{E0A07BF0-25D3-4844-B63C-354C15CC16BB}" destId="{061EA5ED-B6F4-473B-BD17-64B502A78FF8}" srcOrd="3" destOrd="0" presId="urn:microsoft.com/office/officeart/2005/8/layout/radial1"/>
    <dgm:cxn modelId="{95DD4D0C-604C-4716-BBE7-319FEC0EB857}" type="presParOf" srcId="{061EA5ED-B6F4-473B-BD17-64B502A78FF8}" destId="{FDDA854E-E0C4-446A-86C3-C3E9CB000ACD}" srcOrd="0" destOrd="0" presId="urn:microsoft.com/office/officeart/2005/8/layout/radial1"/>
    <dgm:cxn modelId="{D243B7FB-97FD-4C7A-B734-C1D68198907A}" type="presParOf" srcId="{E0A07BF0-25D3-4844-B63C-354C15CC16BB}" destId="{39BC595B-D578-45EB-883C-23E6597EF93A}" srcOrd="4" destOrd="0" presId="urn:microsoft.com/office/officeart/2005/8/layout/radial1"/>
    <dgm:cxn modelId="{D68FEDC8-8651-463C-8C98-CECE7731CA02}" type="presParOf" srcId="{E0A07BF0-25D3-4844-B63C-354C15CC16BB}" destId="{024E53E7-D87B-48B5-8D02-C33BB87403BA}" srcOrd="5" destOrd="0" presId="urn:microsoft.com/office/officeart/2005/8/layout/radial1"/>
    <dgm:cxn modelId="{5ECC3D09-C10D-4253-98BD-FD4DBCC79221}" type="presParOf" srcId="{024E53E7-D87B-48B5-8D02-C33BB87403BA}" destId="{209C373E-8D2A-4D5F-94E4-E4B7C8F2DC42}" srcOrd="0" destOrd="0" presId="urn:microsoft.com/office/officeart/2005/8/layout/radial1"/>
    <dgm:cxn modelId="{B0A1A4E8-DEB7-49D1-B142-A4717ECADA83}" type="presParOf" srcId="{E0A07BF0-25D3-4844-B63C-354C15CC16BB}" destId="{28210560-A4E2-441C-870D-DFA9006411B1}" srcOrd="6" destOrd="0" presId="urn:microsoft.com/office/officeart/2005/8/layout/radial1"/>
    <dgm:cxn modelId="{E893863E-305B-4A47-9CB8-2FC06DE65F52}" type="presParOf" srcId="{E0A07BF0-25D3-4844-B63C-354C15CC16BB}" destId="{E2C9F8D3-5E91-4EDE-9510-AD3D7349B795}" srcOrd="7" destOrd="0" presId="urn:microsoft.com/office/officeart/2005/8/layout/radial1"/>
    <dgm:cxn modelId="{00D06336-9E6D-46C1-9ED8-634CE239FCBE}" type="presParOf" srcId="{E2C9F8D3-5E91-4EDE-9510-AD3D7349B795}" destId="{9E9145F7-2E66-42F0-BDCB-378FC39FA4C3}" srcOrd="0" destOrd="0" presId="urn:microsoft.com/office/officeart/2005/8/layout/radial1"/>
    <dgm:cxn modelId="{2551837E-077E-4C64-B51C-11BB7CFF3698}" type="presParOf" srcId="{E0A07BF0-25D3-4844-B63C-354C15CC16BB}" destId="{C7F3C61C-5CD4-4B70-AA86-A14492B63DC9}" srcOrd="8" destOrd="0" presId="urn:microsoft.com/office/officeart/2005/8/layout/radial1"/>
    <dgm:cxn modelId="{2A8725E0-AD2D-4B4D-BAB8-585115514710}" type="presParOf" srcId="{E0A07BF0-25D3-4844-B63C-354C15CC16BB}" destId="{BA3BBCA9-8393-4D03-A98B-B09AE09A86E0}" srcOrd="9" destOrd="0" presId="urn:microsoft.com/office/officeart/2005/8/layout/radial1"/>
    <dgm:cxn modelId="{9CDB1464-CFAE-4B28-95FB-7592A2566D53}" type="presParOf" srcId="{BA3BBCA9-8393-4D03-A98B-B09AE09A86E0}" destId="{6B21CF7E-3D3A-4FD0-9BC9-6D693891C09F}" srcOrd="0" destOrd="0" presId="urn:microsoft.com/office/officeart/2005/8/layout/radial1"/>
    <dgm:cxn modelId="{7B2D032C-01C0-43E8-A61F-D537A4038A54}" type="presParOf" srcId="{E0A07BF0-25D3-4844-B63C-354C15CC16BB}" destId="{24F66240-EFEA-44A1-AA8D-562C9CFE3546}" srcOrd="10" destOrd="0" presId="urn:microsoft.com/office/officeart/2005/8/layout/radial1"/>
    <dgm:cxn modelId="{74A3DC17-798E-4955-8175-27A98A372585}" type="presParOf" srcId="{E0A07BF0-25D3-4844-B63C-354C15CC16BB}" destId="{26CFAF31-92BF-424A-AB66-1D05A2B8762B}" srcOrd="11" destOrd="0" presId="urn:microsoft.com/office/officeart/2005/8/layout/radial1"/>
    <dgm:cxn modelId="{64FA7C6B-69C9-4DC0-98F6-4D71866B9DAF}" type="presParOf" srcId="{26CFAF31-92BF-424A-AB66-1D05A2B8762B}" destId="{5CC1CEC7-4E9D-4751-8D51-E7CD823F8A06}" srcOrd="0" destOrd="0" presId="urn:microsoft.com/office/officeart/2005/8/layout/radial1"/>
    <dgm:cxn modelId="{2C4F4275-89F4-4BFB-A09E-59F0B919B12E}" type="presParOf" srcId="{E0A07BF0-25D3-4844-B63C-354C15CC16BB}" destId="{BF4F44E4-2D51-4EA6-A665-514915D640E7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682EA5-3379-4DC1-BB10-189B3E976E6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240128-CB99-493B-B3D0-4F7AC25ADF82}">
      <dgm:prSet phldrT="[Text]" custT="1"/>
      <dgm:spPr/>
      <dgm:t>
        <a:bodyPr/>
        <a:lstStyle/>
        <a:p>
          <a:r>
            <a:rPr lang="en-US" sz="1400" dirty="0" smtClean="0"/>
            <a:t>Council</a:t>
          </a:r>
          <a:endParaRPr lang="en-US" sz="1400" dirty="0"/>
        </a:p>
      </dgm:t>
    </dgm:pt>
    <dgm:pt modelId="{A82288AB-1D7E-4F5D-B1C1-ACB5D433B95B}" type="parTrans" cxnId="{2FF0ED33-332B-449A-8A81-6554289F42C7}">
      <dgm:prSet/>
      <dgm:spPr/>
      <dgm:t>
        <a:bodyPr/>
        <a:lstStyle/>
        <a:p>
          <a:endParaRPr lang="en-US"/>
        </a:p>
      </dgm:t>
    </dgm:pt>
    <dgm:pt modelId="{C33DEF38-DD9A-48D9-9701-D286FE06B942}" type="sibTrans" cxnId="{2FF0ED33-332B-449A-8A81-6554289F42C7}">
      <dgm:prSet/>
      <dgm:spPr/>
      <dgm:t>
        <a:bodyPr/>
        <a:lstStyle/>
        <a:p>
          <a:endParaRPr lang="en-US"/>
        </a:p>
      </dgm:t>
    </dgm:pt>
    <dgm:pt modelId="{7F597ABF-F5B6-420B-AA42-1EF57B8F8D9F}" type="asst">
      <dgm:prSet phldrT="[Text]"/>
      <dgm:spPr/>
      <dgm:t>
        <a:bodyPr/>
        <a:lstStyle/>
        <a:p>
          <a:r>
            <a:rPr lang="en-US" dirty="0" smtClean="0"/>
            <a:t>Manager</a:t>
          </a:r>
          <a:endParaRPr lang="en-US" dirty="0"/>
        </a:p>
      </dgm:t>
    </dgm:pt>
    <dgm:pt modelId="{142ED749-6177-493B-8F62-420389E2475F}" type="parTrans" cxnId="{313C8686-46F8-444D-95AF-B6E657B6560F}">
      <dgm:prSet/>
      <dgm:spPr/>
      <dgm:t>
        <a:bodyPr/>
        <a:lstStyle/>
        <a:p>
          <a:endParaRPr lang="en-US"/>
        </a:p>
      </dgm:t>
    </dgm:pt>
    <dgm:pt modelId="{C3D8763C-5423-4170-B796-9704CDD757C9}" type="sibTrans" cxnId="{313C8686-46F8-444D-95AF-B6E657B6560F}">
      <dgm:prSet/>
      <dgm:spPr/>
      <dgm:t>
        <a:bodyPr/>
        <a:lstStyle/>
        <a:p>
          <a:endParaRPr lang="en-US"/>
        </a:p>
      </dgm:t>
    </dgm:pt>
    <dgm:pt modelId="{D41B0245-2683-4A45-86A6-EC8AB3439B36}">
      <dgm:prSet phldrT="[Text]"/>
      <dgm:spPr/>
      <dgm:t>
        <a:bodyPr/>
        <a:lstStyle/>
        <a:p>
          <a:r>
            <a:rPr lang="en-US" dirty="0" smtClean="0"/>
            <a:t>Assessing</a:t>
          </a:r>
          <a:endParaRPr lang="en-US" dirty="0"/>
        </a:p>
      </dgm:t>
    </dgm:pt>
    <dgm:pt modelId="{CE99FB88-8630-4E44-BF7C-EDE514263760}" type="parTrans" cxnId="{457D4CDA-3FD8-4C8E-813A-530BE830DDF2}">
      <dgm:prSet/>
      <dgm:spPr/>
      <dgm:t>
        <a:bodyPr/>
        <a:lstStyle/>
        <a:p>
          <a:endParaRPr lang="en-US"/>
        </a:p>
      </dgm:t>
    </dgm:pt>
    <dgm:pt modelId="{79AF6E95-3BE5-4374-984A-56F6817793CA}" type="sibTrans" cxnId="{457D4CDA-3FD8-4C8E-813A-530BE830DDF2}">
      <dgm:prSet/>
      <dgm:spPr/>
      <dgm:t>
        <a:bodyPr/>
        <a:lstStyle/>
        <a:p>
          <a:endParaRPr lang="en-US"/>
        </a:p>
      </dgm:t>
    </dgm:pt>
    <dgm:pt modelId="{DCDC29BB-F5E8-40F3-85B4-853E77137394}">
      <dgm:prSet phldrT="[Text]"/>
      <dgm:spPr/>
      <dgm:t>
        <a:bodyPr/>
        <a:lstStyle/>
        <a:p>
          <a:r>
            <a:rPr lang="en-US" dirty="0" smtClean="0"/>
            <a:t>Comm. &amp; Econ Dev.</a:t>
          </a:r>
          <a:endParaRPr lang="en-US" dirty="0"/>
        </a:p>
      </dgm:t>
    </dgm:pt>
    <dgm:pt modelId="{FA5EE49C-8DA9-4A90-83B9-261758C05E22}" type="parTrans" cxnId="{1512387D-D8FB-45CF-AC24-F699BD5B91E7}">
      <dgm:prSet/>
      <dgm:spPr/>
      <dgm:t>
        <a:bodyPr/>
        <a:lstStyle/>
        <a:p>
          <a:endParaRPr lang="en-US"/>
        </a:p>
      </dgm:t>
    </dgm:pt>
    <dgm:pt modelId="{3936E17F-B766-442D-B459-83E4D0ABED0A}" type="sibTrans" cxnId="{1512387D-D8FB-45CF-AC24-F699BD5B91E7}">
      <dgm:prSet/>
      <dgm:spPr/>
      <dgm:t>
        <a:bodyPr/>
        <a:lstStyle/>
        <a:p>
          <a:endParaRPr lang="en-US"/>
        </a:p>
      </dgm:t>
    </dgm:pt>
    <dgm:pt modelId="{764A7247-209A-457F-B6A1-5A3E43D00511}">
      <dgm:prSet phldrT="[Text]"/>
      <dgm:spPr/>
      <dgm:t>
        <a:bodyPr/>
        <a:lstStyle/>
        <a:p>
          <a:r>
            <a:rPr lang="en-US" dirty="0" smtClean="0"/>
            <a:t>Fire &amp; Police</a:t>
          </a:r>
          <a:endParaRPr lang="en-US" dirty="0"/>
        </a:p>
      </dgm:t>
    </dgm:pt>
    <dgm:pt modelId="{1F8C5220-BE43-43D2-B730-2FFD94862A45}" type="parTrans" cxnId="{EDB55C38-8CD0-40A6-B813-E5A805AB1DD5}">
      <dgm:prSet/>
      <dgm:spPr/>
      <dgm:t>
        <a:bodyPr/>
        <a:lstStyle/>
        <a:p>
          <a:endParaRPr lang="en-US"/>
        </a:p>
      </dgm:t>
    </dgm:pt>
    <dgm:pt modelId="{7D08A886-BAF7-4003-BDB2-516E5AA4F165}" type="sibTrans" cxnId="{EDB55C38-8CD0-40A6-B813-E5A805AB1DD5}">
      <dgm:prSet/>
      <dgm:spPr/>
      <dgm:t>
        <a:bodyPr/>
        <a:lstStyle/>
        <a:p>
          <a:endParaRPr lang="en-US"/>
        </a:p>
      </dgm:t>
    </dgm:pt>
    <dgm:pt modelId="{A49EA613-345A-4982-B230-9E2E7B6C5456}">
      <dgm:prSet/>
      <dgm:spPr/>
      <dgm:t>
        <a:bodyPr/>
        <a:lstStyle/>
        <a:p>
          <a:r>
            <a:rPr lang="en-US" dirty="0" smtClean="0"/>
            <a:t>Info Tech</a:t>
          </a:r>
          <a:endParaRPr lang="en-US" dirty="0"/>
        </a:p>
      </dgm:t>
    </dgm:pt>
    <dgm:pt modelId="{CAF1F6AF-EAA7-451D-86A6-340D3DE60F28}" type="parTrans" cxnId="{60467823-4E4A-4A8B-8CAA-3BE9D14F3DF6}">
      <dgm:prSet/>
      <dgm:spPr/>
      <dgm:t>
        <a:bodyPr/>
        <a:lstStyle/>
        <a:p>
          <a:endParaRPr lang="en-US"/>
        </a:p>
      </dgm:t>
    </dgm:pt>
    <dgm:pt modelId="{EE9B69D5-448C-413C-A050-9EED4C9AB239}" type="sibTrans" cxnId="{60467823-4E4A-4A8B-8CAA-3BE9D14F3DF6}">
      <dgm:prSet/>
      <dgm:spPr/>
      <dgm:t>
        <a:bodyPr/>
        <a:lstStyle/>
        <a:p>
          <a:endParaRPr lang="en-US"/>
        </a:p>
      </dgm:t>
    </dgm:pt>
    <dgm:pt modelId="{91006725-82F5-4438-80A5-9731BDDED29E}">
      <dgm:prSet/>
      <dgm:spPr/>
      <dgm:t>
        <a:bodyPr/>
        <a:lstStyle/>
        <a:p>
          <a:r>
            <a:rPr lang="en-US" dirty="0" smtClean="0"/>
            <a:t>Parks &amp; </a:t>
          </a:r>
          <a:r>
            <a:rPr lang="en-US" dirty="0" err="1" smtClean="0"/>
            <a:t>Rec</a:t>
          </a:r>
          <a:endParaRPr lang="en-US" dirty="0"/>
        </a:p>
      </dgm:t>
    </dgm:pt>
    <dgm:pt modelId="{6565A98B-77EC-4A83-9575-85EE17FAFB93}" type="parTrans" cxnId="{9EFC2904-FC86-4EA5-9894-F2F452790BF3}">
      <dgm:prSet/>
      <dgm:spPr/>
      <dgm:t>
        <a:bodyPr/>
        <a:lstStyle/>
        <a:p>
          <a:endParaRPr lang="en-US"/>
        </a:p>
      </dgm:t>
    </dgm:pt>
    <dgm:pt modelId="{901C8205-5B5C-4D5B-8B95-9F0829B80275}" type="sibTrans" cxnId="{9EFC2904-FC86-4EA5-9894-F2F452790BF3}">
      <dgm:prSet/>
      <dgm:spPr/>
      <dgm:t>
        <a:bodyPr/>
        <a:lstStyle/>
        <a:p>
          <a:endParaRPr lang="en-US"/>
        </a:p>
      </dgm:t>
    </dgm:pt>
    <dgm:pt modelId="{D247E5B8-082F-48FF-A4F2-831C56A1F0EF}">
      <dgm:prSet/>
      <dgm:spPr/>
      <dgm:t>
        <a:bodyPr/>
        <a:lstStyle/>
        <a:p>
          <a:r>
            <a:rPr lang="en-US" dirty="0" smtClean="0"/>
            <a:t>Planning &amp; Code </a:t>
          </a:r>
          <a:r>
            <a:rPr lang="en-US" dirty="0" err="1" smtClean="0"/>
            <a:t>Enf</a:t>
          </a:r>
          <a:r>
            <a:rPr lang="en-US" dirty="0" smtClean="0"/>
            <a:t>.</a:t>
          </a:r>
          <a:endParaRPr lang="en-US" dirty="0"/>
        </a:p>
      </dgm:t>
    </dgm:pt>
    <dgm:pt modelId="{9A7B85C0-7068-4D5F-B64F-A558133A6F5C}" type="parTrans" cxnId="{B7CB9D42-CE5A-48B7-B2D9-2E528ED7A339}">
      <dgm:prSet/>
      <dgm:spPr/>
      <dgm:t>
        <a:bodyPr/>
        <a:lstStyle/>
        <a:p>
          <a:endParaRPr lang="en-US"/>
        </a:p>
      </dgm:t>
    </dgm:pt>
    <dgm:pt modelId="{E98E08C0-4D81-4347-999E-EE99B04D7DB6}" type="sibTrans" cxnId="{B7CB9D42-CE5A-48B7-B2D9-2E528ED7A339}">
      <dgm:prSet/>
      <dgm:spPr/>
      <dgm:t>
        <a:bodyPr/>
        <a:lstStyle/>
        <a:p>
          <a:endParaRPr lang="en-US"/>
        </a:p>
      </dgm:t>
    </dgm:pt>
    <dgm:pt modelId="{F9D10113-6F05-4FB6-B24F-BEDA18130300}">
      <dgm:prSet/>
      <dgm:spPr/>
      <dgm:t>
        <a:bodyPr/>
        <a:lstStyle/>
        <a:p>
          <a:r>
            <a:rPr lang="en-US" dirty="0" smtClean="0"/>
            <a:t>Public Works</a:t>
          </a:r>
          <a:endParaRPr lang="en-US" dirty="0"/>
        </a:p>
      </dgm:t>
    </dgm:pt>
    <dgm:pt modelId="{72D62BB0-D16D-453B-AD4D-B0ADFB524253}" type="parTrans" cxnId="{F5A3E1BC-F25D-40BB-9BF2-50A32D3C0A38}">
      <dgm:prSet/>
      <dgm:spPr/>
      <dgm:t>
        <a:bodyPr/>
        <a:lstStyle/>
        <a:p>
          <a:endParaRPr lang="en-US"/>
        </a:p>
      </dgm:t>
    </dgm:pt>
    <dgm:pt modelId="{6145554C-2433-4617-B6DB-B9D0BFAA1AA2}" type="sibTrans" cxnId="{F5A3E1BC-F25D-40BB-9BF2-50A32D3C0A38}">
      <dgm:prSet/>
      <dgm:spPr/>
      <dgm:t>
        <a:bodyPr/>
        <a:lstStyle/>
        <a:p>
          <a:endParaRPr lang="en-US"/>
        </a:p>
      </dgm:t>
    </dgm:pt>
    <dgm:pt modelId="{716E12F6-0F34-48F4-88BD-9DEE8DED83A1}">
      <dgm:prSet/>
      <dgm:spPr/>
      <dgm:t>
        <a:bodyPr/>
        <a:lstStyle/>
        <a:p>
          <a:r>
            <a:rPr lang="en-US" dirty="0" smtClean="0"/>
            <a:t>Water Resources</a:t>
          </a:r>
          <a:endParaRPr lang="en-US" dirty="0"/>
        </a:p>
      </dgm:t>
    </dgm:pt>
    <dgm:pt modelId="{63D641C1-1130-40EE-8DB4-E3064467A39E}" type="parTrans" cxnId="{13FF7409-1625-431B-9001-59ECA099BBD9}">
      <dgm:prSet/>
      <dgm:spPr/>
      <dgm:t>
        <a:bodyPr/>
        <a:lstStyle/>
        <a:p>
          <a:endParaRPr lang="en-US"/>
        </a:p>
      </dgm:t>
    </dgm:pt>
    <dgm:pt modelId="{8F6A2639-20D7-4812-B102-8E4170CD17AC}" type="sibTrans" cxnId="{13FF7409-1625-431B-9001-59ECA099BBD9}">
      <dgm:prSet/>
      <dgm:spPr/>
      <dgm:t>
        <a:bodyPr/>
        <a:lstStyle/>
        <a:p>
          <a:endParaRPr lang="en-US"/>
        </a:p>
      </dgm:t>
    </dgm:pt>
    <dgm:pt modelId="{3F5B5651-04A8-4109-9910-517ECA8DF0AD}">
      <dgm:prSet/>
      <dgm:spPr/>
      <dgm:t>
        <a:bodyPr/>
        <a:lstStyle/>
        <a:p>
          <a:r>
            <a:rPr lang="en-US" dirty="0" smtClean="0"/>
            <a:t>Finance</a:t>
          </a:r>
          <a:endParaRPr lang="en-US" dirty="0"/>
        </a:p>
      </dgm:t>
    </dgm:pt>
    <dgm:pt modelId="{E4092DF5-D46E-4C6E-9977-C9006DF4F8B7}" type="parTrans" cxnId="{1EF661D7-942B-4EE4-816A-62AB77C54D73}">
      <dgm:prSet/>
      <dgm:spPr/>
      <dgm:t>
        <a:bodyPr/>
        <a:lstStyle/>
        <a:p>
          <a:endParaRPr lang="en-US"/>
        </a:p>
      </dgm:t>
    </dgm:pt>
    <dgm:pt modelId="{FC6E25A8-DC17-46A5-8BE4-B33ACA9B482B}" type="sibTrans" cxnId="{1EF661D7-942B-4EE4-816A-62AB77C54D73}">
      <dgm:prSet/>
      <dgm:spPr/>
      <dgm:t>
        <a:bodyPr/>
        <a:lstStyle/>
        <a:p>
          <a:endParaRPr lang="en-US"/>
        </a:p>
      </dgm:t>
    </dgm:pt>
    <dgm:pt modelId="{C13A538D-3FBD-42DD-8772-378C1F9D5E6D}" type="pres">
      <dgm:prSet presAssocID="{E1682EA5-3379-4DC1-BB10-189B3E976E6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3A3DF7C-27F8-471B-8BA8-7E1ACEF7E7F6}" type="pres">
      <dgm:prSet presAssocID="{5C240128-CB99-493B-B3D0-4F7AC25ADF82}" presName="hierRoot1" presStyleCnt="0">
        <dgm:presLayoutVars>
          <dgm:hierBranch val="init"/>
        </dgm:presLayoutVars>
      </dgm:prSet>
      <dgm:spPr/>
    </dgm:pt>
    <dgm:pt modelId="{DF9B2A32-38C9-4D37-BEF0-0E58579B831A}" type="pres">
      <dgm:prSet presAssocID="{5C240128-CB99-493B-B3D0-4F7AC25ADF82}" presName="rootComposite1" presStyleCnt="0"/>
      <dgm:spPr/>
    </dgm:pt>
    <dgm:pt modelId="{5070A20E-8821-4592-B03B-4A8C95D1C1FC}" type="pres">
      <dgm:prSet presAssocID="{5C240128-CB99-493B-B3D0-4F7AC25ADF82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93029BE-A951-4A77-8F9B-ABC2F4A422E8}" type="pres">
      <dgm:prSet presAssocID="{5C240128-CB99-493B-B3D0-4F7AC25ADF82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2E12603-6858-46BB-B421-5F6BB6EE963E}" type="pres">
      <dgm:prSet presAssocID="{5C240128-CB99-493B-B3D0-4F7AC25ADF82}" presName="hierChild2" presStyleCnt="0"/>
      <dgm:spPr/>
    </dgm:pt>
    <dgm:pt modelId="{BAFA9B6D-894A-4A54-B104-17D718ED07F1}" type="pres">
      <dgm:prSet presAssocID="{CE99FB88-8630-4E44-BF7C-EDE514263760}" presName="Name37" presStyleLbl="parChTrans1D2" presStyleIdx="0" presStyleCnt="10"/>
      <dgm:spPr/>
      <dgm:t>
        <a:bodyPr/>
        <a:lstStyle/>
        <a:p>
          <a:endParaRPr lang="en-US"/>
        </a:p>
      </dgm:t>
    </dgm:pt>
    <dgm:pt modelId="{D8CE8AC5-8A91-45DB-A2BC-EB6447B6FF0A}" type="pres">
      <dgm:prSet presAssocID="{D41B0245-2683-4A45-86A6-EC8AB3439B36}" presName="hierRoot2" presStyleCnt="0">
        <dgm:presLayoutVars>
          <dgm:hierBranch val="init"/>
        </dgm:presLayoutVars>
      </dgm:prSet>
      <dgm:spPr/>
    </dgm:pt>
    <dgm:pt modelId="{2D108FC3-6975-4F2E-A4E8-F842CD34BDF6}" type="pres">
      <dgm:prSet presAssocID="{D41B0245-2683-4A45-86A6-EC8AB3439B36}" presName="rootComposite" presStyleCnt="0"/>
      <dgm:spPr/>
    </dgm:pt>
    <dgm:pt modelId="{05B8F656-5B10-4A2A-BD3D-C66EAA1F5EAD}" type="pres">
      <dgm:prSet presAssocID="{D41B0245-2683-4A45-86A6-EC8AB3439B36}" presName="rootText" presStyleLbl="node2" presStyleIdx="0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E91F87-8497-4D43-978F-7997645C56F3}" type="pres">
      <dgm:prSet presAssocID="{D41B0245-2683-4A45-86A6-EC8AB3439B36}" presName="rootConnector" presStyleLbl="node2" presStyleIdx="0" presStyleCnt="9"/>
      <dgm:spPr/>
      <dgm:t>
        <a:bodyPr/>
        <a:lstStyle/>
        <a:p>
          <a:endParaRPr lang="en-US"/>
        </a:p>
      </dgm:t>
    </dgm:pt>
    <dgm:pt modelId="{7F8297B4-C039-44DB-A0C7-AFD0CBF04FFD}" type="pres">
      <dgm:prSet presAssocID="{D41B0245-2683-4A45-86A6-EC8AB3439B36}" presName="hierChild4" presStyleCnt="0"/>
      <dgm:spPr/>
    </dgm:pt>
    <dgm:pt modelId="{DF9EF09A-74BE-405B-B204-7CEA1FF2200C}" type="pres">
      <dgm:prSet presAssocID="{D41B0245-2683-4A45-86A6-EC8AB3439B36}" presName="hierChild5" presStyleCnt="0"/>
      <dgm:spPr/>
    </dgm:pt>
    <dgm:pt modelId="{C112A547-2245-4756-B6D5-30A43CFCF3E3}" type="pres">
      <dgm:prSet presAssocID="{FA5EE49C-8DA9-4A90-83B9-261758C05E22}" presName="Name37" presStyleLbl="parChTrans1D2" presStyleIdx="1" presStyleCnt="10"/>
      <dgm:spPr/>
      <dgm:t>
        <a:bodyPr/>
        <a:lstStyle/>
        <a:p>
          <a:endParaRPr lang="en-US"/>
        </a:p>
      </dgm:t>
    </dgm:pt>
    <dgm:pt modelId="{54AD0F60-7C06-4872-AC22-A1A5F9D072DD}" type="pres">
      <dgm:prSet presAssocID="{DCDC29BB-F5E8-40F3-85B4-853E77137394}" presName="hierRoot2" presStyleCnt="0">
        <dgm:presLayoutVars>
          <dgm:hierBranch val="init"/>
        </dgm:presLayoutVars>
      </dgm:prSet>
      <dgm:spPr/>
    </dgm:pt>
    <dgm:pt modelId="{9D2424D5-5763-42DD-B826-7C1DA749B73C}" type="pres">
      <dgm:prSet presAssocID="{DCDC29BB-F5E8-40F3-85B4-853E77137394}" presName="rootComposite" presStyleCnt="0"/>
      <dgm:spPr/>
    </dgm:pt>
    <dgm:pt modelId="{CB70B62E-9F1E-4A54-9F27-1CD14AD59BFC}" type="pres">
      <dgm:prSet presAssocID="{DCDC29BB-F5E8-40F3-85B4-853E77137394}" presName="rootText" presStyleLbl="node2" presStyleIdx="1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0DF5D3-726D-476E-B39C-EC431A027D9E}" type="pres">
      <dgm:prSet presAssocID="{DCDC29BB-F5E8-40F3-85B4-853E77137394}" presName="rootConnector" presStyleLbl="node2" presStyleIdx="1" presStyleCnt="9"/>
      <dgm:spPr/>
      <dgm:t>
        <a:bodyPr/>
        <a:lstStyle/>
        <a:p>
          <a:endParaRPr lang="en-US"/>
        </a:p>
      </dgm:t>
    </dgm:pt>
    <dgm:pt modelId="{663B9907-5032-452F-BCC5-B7974570C020}" type="pres">
      <dgm:prSet presAssocID="{DCDC29BB-F5E8-40F3-85B4-853E77137394}" presName="hierChild4" presStyleCnt="0"/>
      <dgm:spPr/>
    </dgm:pt>
    <dgm:pt modelId="{DC371BD1-98D7-4AC8-8DFC-E065F93D8E1D}" type="pres">
      <dgm:prSet presAssocID="{DCDC29BB-F5E8-40F3-85B4-853E77137394}" presName="hierChild5" presStyleCnt="0"/>
      <dgm:spPr/>
    </dgm:pt>
    <dgm:pt modelId="{F0F0C93B-0BF2-418A-8BCE-57BC33040F5C}" type="pres">
      <dgm:prSet presAssocID="{E4092DF5-D46E-4C6E-9977-C9006DF4F8B7}" presName="Name37" presStyleLbl="parChTrans1D2" presStyleIdx="2" presStyleCnt="10"/>
      <dgm:spPr/>
      <dgm:t>
        <a:bodyPr/>
        <a:lstStyle/>
        <a:p>
          <a:endParaRPr lang="en-US"/>
        </a:p>
      </dgm:t>
    </dgm:pt>
    <dgm:pt modelId="{F9299BD3-D635-4825-8B32-752AEAE036C7}" type="pres">
      <dgm:prSet presAssocID="{3F5B5651-04A8-4109-9910-517ECA8DF0AD}" presName="hierRoot2" presStyleCnt="0">
        <dgm:presLayoutVars>
          <dgm:hierBranch val="init"/>
        </dgm:presLayoutVars>
      </dgm:prSet>
      <dgm:spPr/>
    </dgm:pt>
    <dgm:pt modelId="{96C31B97-7AFC-4C06-BAB7-FD8C37F5A87F}" type="pres">
      <dgm:prSet presAssocID="{3F5B5651-04A8-4109-9910-517ECA8DF0AD}" presName="rootComposite" presStyleCnt="0"/>
      <dgm:spPr/>
    </dgm:pt>
    <dgm:pt modelId="{D2DA0EB8-C4F9-48C5-9BDA-71070609389E}" type="pres">
      <dgm:prSet presAssocID="{3F5B5651-04A8-4109-9910-517ECA8DF0AD}" presName="rootText" presStyleLbl="node2" presStyleIdx="2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B405C0-A047-441F-AED5-5359E536691A}" type="pres">
      <dgm:prSet presAssocID="{3F5B5651-04A8-4109-9910-517ECA8DF0AD}" presName="rootConnector" presStyleLbl="node2" presStyleIdx="2" presStyleCnt="9"/>
      <dgm:spPr/>
      <dgm:t>
        <a:bodyPr/>
        <a:lstStyle/>
        <a:p>
          <a:endParaRPr lang="en-US"/>
        </a:p>
      </dgm:t>
    </dgm:pt>
    <dgm:pt modelId="{72F6A360-3294-4E24-B326-27C3836FDB04}" type="pres">
      <dgm:prSet presAssocID="{3F5B5651-04A8-4109-9910-517ECA8DF0AD}" presName="hierChild4" presStyleCnt="0"/>
      <dgm:spPr/>
    </dgm:pt>
    <dgm:pt modelId="{1F2EB26A-ECEA-4FB9-9216-0B6AB2B889E3}" type="pres">
      <dgm:prSet presAssocID="{3F5B5651-04A8-4109-9910-517ECA8DF0AD}" presName="hierChild5" presStyleCnt="0"/>
      <dgm:spPr/>
    </dgm:pt>
    <dgm:pt modelId="{15D21287-81A9-47AD-885C-F92F2C34F6AA}" type="pres">
      <dgm:prSet presAssocID="{1F8C5220-BE43-43D2-B730-2FFD94862A45}" presName="Name37" presStyleLbl="parChTrans1D2" presStyleIdx="3" presStyleCnt="10"/>
      <dgm:spPr/>
      <dgm:t>
        <a:bodyPr/>
        <a:lstStyle/>
        <a:p>
          <a:endParaRPr lang="en-US"/>
        </a:p>
      </dgm:t>
    </dgm:pt>
    <dgm:pt modelId="{60C2558B-D527-4D56-9F21-599C1E8EC9A2}" type="pres">
      <dgm:prSet presAssocID="{764A7247-209A-457F-B6A1-5A3E43D00511}" presName="hierRoot2" presStyleCnt="0">
        <dgm:presLayoutVars>
          <dgm:hierBranch val="init"/>
        </dgm:presLayoutVars>
      </dgm:prSet>
      <dgm:spPr/>
    </dgm:pt>
    <dgm:pt modelId="{78F61038-A42F-4505-A105-19227030A3E2}" type="pres">
      <dgm:prSet presAssocID="{764A7247-209A-457F-B6A1-5A3E43D00511}" presName="rootComposite" presStyleCnt="0"/>
      <dgm:spPr/>
    </dgm:pt>
    <dgm:pt modelId="{248CB33B-8734-4860-B260-3628D81BB4D4}" type="pres">
      <dgm:prSet presAssocID="{764A7247-209A-457F-B6A1-5A3E43D00511}" presName="rootText" presStyleLbl="node2" presStyleIdx="3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A0EF01-DF3C-4F30-847B-49D9BBCA7416}" type="pres">
      <dgm:prSet presAssocID="{764A7247-209A-457F-B6A1-5A3E43D00511}" presName="rootConnector" presStyleLbl="node2" presStyleIdx="3" presStyleCnt="9"/>
      <dgm:spPr/>
      <dgm:t>
        <a:bodyPr/>
        <a:lstStyle/>
        <a:p>
          <a:endParaRPr lang="en-US"/>
        </a:p>
      </dgm:t>
    </dgm:pt>
    <dgm:pt modelId="{6333F880-D9A8-4169-AE31-302EDE34287D}" type="pres">
      <dgm:prSet presAssocID="{764A7247-209A-457F-B6A1-5A3E43D00511}" presName="hierChild4" presStyleCnt="0"/>
      <dgm:spPr/>
    </dgm:pt>
    <dgm:pt modelId="{57D0ABA4-D67D-4A7B-860D-BBD2D92B2BE9}" type="pres">
      <dgm:prSet presAssocID="{764A7247-209A-457F-B6A1-5A3E43D00511}" presName="hierChild5" presStyleCnt="0"/>
      <dgm:spPr/>
    </dgm:pt>
    <dgm:pt modelId="{A89096FA-FCA3-4807-8B07-14541E542E72}" type="pres">
      <dgm:prSet presAssocID="{CAF1F6AF-EAA7-451D-86A6-340D3DE60F28}" presName="Name37" presStyleLbl="parChTrans1D2" presStyleIdx="4" presStyleCnt="10"/>
      <dgm:spPr/>
      <dgm:t>
        <a:bodyPr/>
        <a:lstStyle/>
        <a:p>
          <a:endParaRPr lang="en-US"/>
        </a:p>
      </dgm:t>
    </dgm:pt>
    <dgm:pt modelId="{1226E923-C79F-4E20-8637-2DDD5113052D}" type="pres">
      <dgm:prSet presAssocID="{A49EA613-345A-4982-B230-9E2E7B6C5456}" presName="hierRoot2" presStyleCnt="0">
        <dgm:presLayoutVars>
          <dgm:hierBranch val="init"/>
        </dgm:presLayoutVars>
      </dgm:prSet>
      <dgm:spPr/>
    </dgm:pt>
    <dgm:pt modelId="{C03F2520-90AA-424B-8C4A-7CAA47A74302}" type="pres">
      <dgm:prSet presAssocID="{A49EA613-345A-4982-B230-9E2E7B6C5456}" presName="rootComposite" presStyleCnt="0"/>
      <dgm:spPr/>
    </dgm:pt>
    <dgm:pt modelId="{B286C55E-42B4-449A-8AC8-CD727C27CCDE}" type="pres">
      <dgm:prSet presAssocID="{A49EA613-345A-4982-B230-9E2E7B6C5456}" presName="rootText" presStyleLbl="node2" presStyleIdx="4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557A7E-97E3-4D95-99CF-9511E66B111E}" type="pres">
      <dgm:prSet presAssocID="{A49EA613-345A-4982-B230-9E2E7B6C5456}" presName="rootConnector" presStyleLbl="node2" presStyleIdx="4" presStyleCnt="9"/>
      <dgm:spPr/>
      <dgm:t>
        <a:bodyPr/>
        <a:lstStyle/>
        <a:p>
          <a:endParaRPr lang="en-US"/>
        </a:p>
      </dgm:t>
    </dgm:pt>
    <dgm:pt modelId="{0BE0E017-D73D-4BAB-8E8C-421C676ECB15}" type="pres">
      <dgm:prSet presAssocID="{A49EA613-345A-4982-B230-9E2E7B6C5456}" presName="hierChild4" presStyleCnt="0"/>
      <dgm:spPr/>
    </dgm:pt>
    <dgm:pt modelId="{90D8FC35-F289-49F1-B057-E5EC42615ECE}" type="pres">
      <dgm:prSet presAssocID="{A49EA613-345A-4982-B230-9E2E7B6C5456}" presName="hierChild5" presStyleCnt="0"/>
      <dgm:spPr/>
    </dgm:pt>
    <dgm:pt modelId="{598BCFE5-6651-48E9-AD93-D60F1CBDF41A}" type="pres">
      <dgm:prSet presAssocID="{6565A98B-77EC-4A83-9575-85EE17FAFB93}" presName="Name37" presStyleLbl="parChTrans1D2" presStyleIdx="5" presStyleCnt="10"/>
      <dgm:spPr/>
      <dgm:t>
        <a:bodyPr/>
        <a:lstStyle/>
        <a:p>
          <a:endParaRPr lang="en-US"/>
        </a:p>
      </dgm:t>
    </dgm:pt>
    <dgm:pt modelId="{B97608B9-D152-46CD-BAB5-31FE11A0B5F9}" type="pres">
      <dgm:prSet presAssocID="{91006725-82F5-4438-80A5-9731BDDED29E}" presName="hierRoot2" presStyleCnt="0">
        <dgm:presLayoutVars>
          <dgm:hierBranch val="init"/>
        </dgm:presLayoutVars>
      </dgm:prSet>
      <dgm:spPr/>
    </dgm:pt>
    <dgm:pt modelId="{198CA861-9A55-4D8D-B86E-F4D090E6F87D}" type="pres">
      <dgm:prSet presAssocID="{91006725-82F5-4438-80A5-9731BDDED29E}" presName="rootComposite" presStyleCnt="0"/>
      <dgm:spPr/>
    </dgm:pt>
    <dgm:pt modelId="{883B9775-AF8F-4C1E-80A1-D8AB1CD4044B}" type="pres">
      <dgm:prSet presAssocID="{91006725-82F5-4438-80A5-9731BDDED29E}" presName="rootText" presStyleLbl="node2" presStyleIdx="5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E8D873A-BAB9-476A-A512-90D8E44A8985}" type="pres">
      <dgm:prSet presAssocID="{91006725-82F5-4438-80A5-9731BDDED29E}" presName="rootConnector" presStyleLbl="node2" presStyleIdx="5" presStyleCnt="9"/>
      <dgm:spPr/>
      <dgm:t>
        <a:bodyPr/>
        <a:lstStyle/>
        <a:p>
          <a:endParaRPr lang="en-US"/>
        </a:p>
      </dgm:t>
    </dgm:pt>
    <dgm:pt modelId="{20F3FF0F-FE0A-4F64-963E-C96AF56D5098}" type="pres">
      <dgm:prSet presAssocID="{91006725-82F5-4438-80A5-9731BDDED29E}" presName="hierChild4" presStyleCnt="0"/>
      <dgm:spPr/>
    </dgm:pt>
    <dgm:pt modelId="{59BD7123-2E6C-44A8-9D0F-37B4D6AF3568}" type="pres">
      <dgm:prSet presAssocID="{91006725-82F5-4438-80A5-9731BDDED29E}" presName="hierChild5" presStyleCnt="0"/>
      <dgm:spPr/>
    </dgm:pt>
    <dgm:pt modelId="{A62EE798-6776-4C68-907C-491AF18C54E0}" type="pres">
      <dgm:prSet presAssocID="{9A7B85C0-7068-4D5F-B64F-A558133A6F5C}" presName="Name37" presStyleLbl="parChTrans1D2" presStyleIdx="6" presStyleCnt="10"/>
      <dgm:spPr/>
      <dgm:t>
        <a:bodyPr/>
        <a:lstStyle/>
        <a:p>
          <a:endParaRPr lang="en-US"/>
        </a:p>
      </dgm:t>
    </dgm:pt>
    <dgm:pt modelId="{9B48677B-8794-444D-AC98-6BF9B2902EA3}" type="pres">
      <dgm:prSet presAssocID="{D247E5B8-082F-48FF-A4F2-831C56A1F0EF}" presName="hierRoot2" presStyleCnt="0">
        <dgm:presLayoutVars>
          <dgm:hierBranch val="init"/>
        </dgm:presLayoutVars>
      </dgm:prSet>
      <dgm:spPr/>
    </dgm:pt>
    <dgm:pt modelId="{0C05BCA5-4ECE-4E77-A294-FA8927F0A207}" type="pres">
      <dgm:prSet presAssocID="{D247E5B8-082F-48FF-A4F2-831C56A1F0EF}" presName="rootComposite" presStyleCnt="0"/>
      <dgm:spPr/>
    </dgm:pt>
    <dgm:pt modelId="{1B51AC49-D055-4A64-B259-B2872D95A7CA}" type="pres">
      <dgm:prSet presAssocID="{D247E5B8-082F-48FF-A4F2-831C56A1F0EF}" presName="rootText" presStyleLbl="node2" presStyleIdx="6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A661C3B-D263-44E0-98C8-AC77E0687D10}" type="pres">
      <dgm:prSet presAssocID="{D247E5B8-082F-48FF-A4F2-831C56A1F0EF}" presName="rootConnector" presStyleLbl="node2" presStyleIdx="6" presStyleCnt="9"/>
      <dgm:spPr/>
      <dgm:t>
        <a:bodyPr/>
        <a:lstStyle/>
        <a:p>
          <a:endParaRPr lang="en-US"/>
        </a:p>
      </dgm:t>
    </dgm:pt>
    <dgm:pt modelId="{956CFDCC-FC5C-4C12-8FA3-175D5A21C5A3}" type="pres">
      <dgm:prSet presAssocID="{D247E5B8-082F-48FF-A4F2-831C56A1F0EF}" presName="hierChild4" presStyleCnt="0"/>
      <dgm:spPr/>
    </dgm:pt>
    <dgm:pt modelId="{F725E461-E89B-4DE7-91A3-21BECC4ABE16}" type="pres">
      <dgm:prSet presAssocID="{D247E5B8-082F-48FF-A4F2-831C56A1F0EF}" presName="hierChild5" presStyleCnt="0"/>
      <dgm:spPr/>
    </dgm:pt>
    <dgm:pt modelId="{FFB5DB18-3A72-45E9-9BE8-B629888F2439}" type="pres">
      <dgm:prSet presAssocID="{72D62BB0-D16D-453B-AD4D-B0ADFB524253}" presName="Name37" presStyleLbl="parChTrans1D2" presStyleIdx="7" presStyleCnt="10"/>
      <dgm:spPr/>
      <dgm:t>
        <a:bodyPr/>
        <a:lstStyle/>
        <a:p>
          <a:endParaRPr lang="en-US"/>
        </a:p>
      </dgm:t>
    </dgm:pt>
    <dgm:pt modelId="{C02EC920-04FA-47F1-80D9-E38494A33829}" type="pres">
      <dgm:prSet presAssocID="{F9D10113-6F05-4FB6-B24F-BEDA18130300}" presName="hierRoot2" presStyleCnt="0">
        <dgm:presLayoutVars>
          <dgm:hierBranch val="init"/>
        </dgm:presLayoutVars>
      </dgm:prSet>
      <dgm:spPr/>
    </dgm:pt>
    <dgm:pt modelId="{1A0808A7-7034-4E73-B540-C7F3DE1D97C6}" type="pres">
      <dgm:prSet presAssocID="{F9D10113-6F05-4FB6-B24F-BEDA18130300}" presName="rootComposite" presStyleCnt="0"/>
      <dgm:spPr/>
    </dgm:pt>
    <dgm:pt modelId="{D3541F61-7143-40AA-A9C5-25E592B15C23}" type="pres">
      <dgm:prSet presAssocID="{F9D10113-6F05-4FB6-B24F-BEDA18130300}" presName="rootText" presStyleLbl="node2" presStyleIdx="7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F423BC-5AB6-45A0-BD86-461FF3E8BC05}" type="pres">
      <dgm:prSet presAssocID="{F9D10113-6F05-4FB6-B24F-BEDA18130300}" presName="rootConnector" presStyleLbl="node2" presStyleIdx="7" presStyleCnt="9"/>
      <dgm:spPr/>
      <dgm:t>
        <a:bodyPr/>
        <a:lstStyle/>
        <a:p>
          <a:endParaRPr lang="en-US"/>
        </a:p>
      </dgm:t>
    </dgm:pt>
    <dgm:pt modelId="{EE18F970-602E-4157-A0DD-0749D68DDF41}" type="pres">
      <dgm:prSet presAssocID="{F9D10113-6F05-4FB6-B24F-BEDA18130300}" presName="hierChild4" presStyleCnt="0"/>
      <dgm:spPr/>
    </dgm:pt>
    <dgm:pt modelId="{3C766F06-9C0D-4958-A773-A273D26E20EF}" type="pres">
      <dgm:prSet presAssocID="{F9D10113-6F05-4FB6-B24F-BEDA18130300}" presName="hierChild5" presStyleCnt="0"/>
      <dgm:spPr/>
    </dgm:pt>
    <dgm:pt modelId="{A1E0878C-3550-4D36-82D4-3DC2619F5E2D}" type="pres">
      <dgm:prSet presAssocID="{63D641C1-1130-40EE-8DB4-E3064467A39E}" presName="Name37" presStyleLbl="parChTrans1D2" presStyleIdx="8" presStyleCnt="10"/>
      <dgm:spPr/>
      <dgm:t>
        <a:bodyPr/>
        <a:lstStyle/>
        <a:p>
          <a:endParaRPr lang="en-US"/>
        </a:p>
      </dgm:t>
    </dgm:pt>
    <dgm:pt modelId="{D6BAC1AD-1B35-45D2-9943-DC3B8063AECE}" type="pres">
      <dgm:prSet presAssocID="{716E12F6-0F34-48F4-88BD-9DEE8DED83A1}" presName="hierRoot2" presStyleCnt="0">
        <dgm:presLayoutVars>
          <dgm:hierBranch val="init"/>
        </dgm:presLayoutVars>
      </dgm:prSet>
      <dgm:spPr/>
    </dgm:pt>
    <dgm:pt modelId="{1C811C1C-78CE-4BA3-87DE-D963434DABE3}" type="pres">
      <dgm:prSet presAssocID="{716E12F6-0F34-48F4-88BD-9DEE8DED83A1}" presName="rootComposite" presStyleCnt="0"/>
      <dgm:spPr/>
    </dgm:pt>
    <dgm:pt modelId="{62E771C7-DB4E-4C4D-B42C-F01911D03793}" type="pres">
      <dgm:prSet presAssocID="{716E12F6-0F34-48F4-88BD-9DEE8DED83A1}" presName="rootText" presStyleLbl="node2" presStyleIdx="8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6A70942-6EE2-4DA1-99A8-A84C3ECEDFC4}" type="pres">
      <dgm:prSet presAssocID="{716E12F6-0F34-48F4-88BD-9DEE8DED83A1}" presName="rootConnector" presStyleLbl="node2" presStyleIdx="8" presStyleCnt="9"/>
      <dgm:spPr/>
      <dgm:t>
        <a:bodyPr/>
        <a:lstStyle/>
        <a:p>
          <a:endParaRPr lang="en-US"/>
        </a:p>
      </dgm:t>
    </dgm:pt>
    <dgm:pt modelId="{DA02A4BF-06F1-4761-963D-3596D85B7DB4}" type="pres">
      <dgm:prSet presAssocID="{716E12F6-0F34-48F4-88BD-9DEE8DED83A1}" presName="hierChild4" presStyleCnt="0"/>
      <dgm:spPr/>
    </dgm:pt>
    <dgm:pt modelId="{7BABC965-6B82-4041-BDAC-0C06761ADBAC}" type="pres">
      <dgm:prSet presAssocID="{716E12F6-0F34-48F4-88BD-9DEE8DED83A1}" presName="hierChild5" presStyleCnt="0"/>
      <dgm:spPr/>
    </dgm:pt>
    <dgm:pt modelId="{10020A7D-9ABA-4D17-ADF0-22B8D765A2A7}" type="pres">
      <dgm:prSet presAssocID="{5C240128-CB99-493B-B3D0-4F7AC25ADF82}" presName="hierChild3" presStyleCnt="0"/>
      <dgm:spPr/>
    </dgm:pt>
    <dgm:pt modelId="{EC8D2F95-04C5-4324-AF31-642DCD77D40C}" type="pres">
      <dgm:prSet presAssocID="{142ED749-6177-493B-8F62-420389E2475F}" presName="Name111" presStyleLbl="parChTrans1D2" presStyleIdx="9" presStyleCnt="10"/>
      <dgm:spPr/>
      <dgm:t>
        <a:bodyPr/>
        <a:lstStyle/>
        <a:p>
          <a:endParaRPr lang="en-US"/>
        </a:p>
      </dgm:t>
    </dgm:pt>
    <dgm:pt modelId="{510D6D15-7C73-4613-94C7-76C0ED3683A8}" type="pres">
      <dgm:prSet presAssocID="{7F597ABF-F5B6-420B-AA42-1EF57B8F8D9F}" presName="hierRoot3" presStyleCnt="0">
        <dgm:presLayoutVars>
          <dgm:hierBranch val="init"/>
        </dgm:presLayoutVars>
      </dgm:prSet>
      <dgm:spPr/>
    </dgm:pt>
    <dgm:pt modelId="{1A88AA1E-D081-4D3A-B839-6D1B369DCC74}" type="pres">
      <dgm:prSet presAssocID="{7F597ABF-F5B6-420B-AA42-1EF57B8F8D9F}" presName="rootComposite3" presStyleCnt="0"/>
      <dgm:spPr/>
    </dgm:pt>
    <dgm:pt modelId="{61C14301-75DF-4019-B6CB-AE5B2FA706BF}" type="pres">
      <dgm:prSet presAssocID="{7F597ABF-F5B6-420B-AA42-1EF57B8F8D9F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DF725E-D8AF-4C8A-951F-CD515831ED30}" type="pres">
      <dgm:prSet presAssocID="{7F597ABF-F5B6-420B-AA42-1EF57B8F8D9F}" presName="rootConnector3" presStyleLbl="asst1" presStyleIdx="0" presStyleCnt="1"/>
      <dgm:spPr/>
      <dgm:t>
        <a:bodyPr/>
        <a:lstStyle/>
        <a:p>
          <a:endParaRPr lang="en-US"/>
        </a:p>
      </dgm:t>
    </dgm:pt>
    <dgm:pt modelId="{0DF564CF-DE74-45AB-939A-13B8DF6B5E6D}" type="pres">
      <dgm:prSet presAssocID="{7F597ABF-F5B6-420B-AA42-1EF57B8F8D9F}" presName="hierChild6" presStyleCnt="0"/>
      <dgm:spPr/>
    </dgm:pt>
    <dgm:pt modelId="{7BAF1CE4-AC94-48AA-A35E-08A39D8F7ED1}" type="pres">
      <dgm:prSet presAssocID="{7F597ABF-F5B6-420B-AA42-1EF57B8F8D9F}" presName="hierChild7" presStyleCnt="0"/>
      <dgm:spPr/>
    </dgm:pt>
  </dgm:ptLst>
  <dgm:cxnLst>
    <dgm:cxn modelId="{BC7C2382-A1DD-4042-9320-2F3037C679AA}" type="presOf" srcId="{1F8C5220-BE43-43D2-B730-2FFD94862A45}" destId="{15D21287-81A9-47AD-885C-F92F2C34F6AA}" srcOrd="0" destOrd="0" presId="urn:microsoft.com/office/officeart/2005/8/layout/orgChart1"/>
    <dgm:cxn modelId="{457D4CDA-3FD8-4C8E-813A-530BE830DDF2}" srcId="{5C240128-CB99-493B-B3D0-4F7AC25ADF82}" destId="{D41B0245-2683-4A45-86A6-EC8AB3439B36}" srcOrd="1" destOrd="0" parTransId="{CE99FB88-8630-4E44-BF7C-EDE514263760}" sibTransId="{79AF6E95-3BE5-4374-984A-56F6817793CA}"/>
    <dgm:cxn modelId="{32FE0CDC-C6DA-4B3E-BF73-E69B24129E51}" type="presOf" srcId="{63D641C1-1130-40EE-8DB4-E3064467A39E}" destId="{A1E0878C-3550-4D36-82D4-3DC2619F5E2D}" srcOrd="0" destOrd="0" presId="urn:microsoft.com/office/officeart/2005/8/layout/orgChart1"/>
    <dgm:cxn modelId="{C966813F-C2D6-44DE-AA64-122CD1DD5A56}" type="presOf" srcId="{3F5B5651-04A8-4109-9910-517ECA8DF0AD}" destId="{D2DA0EB8-C4F9-48C5-9BDA-71070609389E}" srcOrd="0" destOrd="0" presId="urn:microsoft.com/office/officeart/2005/8/layout/orgChart1"/>
    <dgm:cxn modelId="{2696D03C-B479-4927-8DC5-BE1B70C6A543}" type="presOf" srcId="{A49EA613-345A-4982-B230-9E2E7B6C5456}" destId="{B286C55E-42B4-449A-8AC8-CD727C27CCDE}" srcOrd="0" destOrd="0" presId="urn:microsoft.com/office/officeart/2005/8/layout/orgChart1"/>
    <dgm:cxn modelId="{392E7E1B-1294-47D7-807C-332E70348FCA}" type="presOf" srcId="{F9D10113-6F05-4FB6-B24F-BEDA18130300}" destId="{B1F423BC-5AB6-45A0-BD86-461FF3E8BC05}" srcOrd="1" destOrd="0" presId="urn:microsoft.com/office/officeart/2005/8/layout/orgChart1"/>
    <dgm:cxn modelId="{44833817-B3D7-4A64-84E2-1D1C21B8CD53}" type="presOf" srcId="{9A7B85C0-7068-4D5F-B64F-A558133A6F5C}" destId="{A62EE798-6776-4C68-907C-491AF18C54E0}" srcOrd="0" destOrd="0" presId="urn:microsoft.com/office/officeart/2005/8/layout/orgChart1"/>
    <dgm:cxn modelId="{C881F7C1-DB56-4A31-94F5-4721A0D0774E}" type="presOf" srcId="{6565A98B-77EC-4A83-9575-85EE17FAFB93}" destId="{598BCFE5-6651-48E9-AD93-D60F1CBDF41A}" srcOrd="0" destOrd="0" presId="urn:microsoft.com/office/officeart/2005/8/layout/orgChart1"/>
    <dgm:cxn modelId="{EDB55C38-8CD0-40A6-B813-E5A805AB1DD5}" srcId="{5C240128-CB99-493B-B3D0-4F7AC25ADF82}" destId="{764A7247-209A-457F-B6A1-5A3E43D00511}" srcOrd="4" destOrd="0" parTransId="{1F8C5220-BE43-43D2-B730-2FFD94862A45}" sibTransId="{7D08A886-BAF7-4003-BDB2-516E5AA4F165}"/>
    <dgm:cxn modelId="{CFB1A140-3E03-4DD7-963D-B71401202EA0}" type="presOf" srcId="{5C240128-CB99-493B-B3D0-4F7AC25ADF82}" destId="{693029BE-A951-4A77-8F9B-ABC2F4A422E8}" srcOrd="1" destOrd="0" presId="urn:microsoft.com/office/officeart/2005/8/layout/orgChart1"/>
    <dgm:cxn modelId="{708E07EE-90FB-46EB-A285-5B3C76FEA761}" type="presOf" srcId="{CE99FB88-8630-4E44-BF7C-EDE514263760}" destId="{BAFA9B6D-894A-4A54-B104-17D718ED07F1}" srcOrd="0" destOrd="0" presId="urn:microsoft.com/office/officeart/2005/8/layout/orgChart1"/>
    <dgm:cxn modelId="{4CB4940E-120F-406B-ABAA-505086CEC7F8}" type="presOf" srcId="{716E12F6-0F34-48F4-88BD-9DEE8DED83A1}" destId="{16A70942-6EE2-4DA1-99A8-A84C3ECEDFC4}" srcOrd="1" destOrd="0" presId="urn:microsoft.com/office/officeart/2005/8/layout/orgChart1"/>
    <dgm:cxn modelId="{26B9C60F-D63E-410F-94C6-84451BC099B1}" type="presOf" srcId="{F9D10113-6F05-4FB6-B24F-BEDA18130300}" destId="{D3541F61-7143-40AA-A9C5-25E592B15C23}" srcOrd="0" destOrd="0" presId="urn:microsoft.com/office/officeart/2005/8/layout/orgChart1"/>
    <dgm:cxn modelId="{25E146E1-D4D0-47F9-8F20-6AFABCB09A40}" type="presOf" srcId="{91006725-82F5-4438-80A5-9731BDDED29E}" destId="{883B9775-AF8F-4C1E-80A1-D8AB1CD4044B}" srcOrd="0" destOrd="0" presId="urn:microsoft.com/office/officeart/2005/8/layout/orgChart1"/>
    <dgm:cxn modelId="{C5FB3936-E728-4BAA-A451-5E3A243F82B9}" type="presOf" srcId="{E1682EA5-3379-4DC1-BB10-189B3E976E65}" destId="{C13A538D-3FBD-42DD-8772-378C1F9D5E6D}" srcOrd="0" destOrd="0" presId="urn:microsoft.com/office/officeart/2005/8/layout/orgChart1"/>
    <dgm:cxn modelId="{1DA2FD51-81CB-451A-8FCC-ECE523318AA9}" type="presOf" srcId="{764A7247-209A-457F-B6A1-5A3E43D00511}" destId="{C6A0EF01-DF3C-4F30-847B-49D9BBCA7416}" srcOrd="1" destOrd="0" presId="urn:microsoft.com/office/officeart/2005/8/layout/orgChart1"/>
    <dgm:cxn modelId="{1F2AFA1B-7420-420C-AB07-AAE159D9E9B3}" type="presOf" srcId="{91006725-82F5-4438-80A5-9731BDDED29E}" destId="{BE8D873A-BAB9-476A-A512-90D8E44A8985}" srcOrd="1" destOrd="0" presId="urn:microsoft.com/office/officeart/2005/8/layout/orgChart1"/>
    <dgm:cxn modelId="{A1B704C2-763D-4D72-9E3D-6E547E4EEDE7}" type="presOf" srcId="{7F597ABF-F5B6-420B-AA42-1EF57B8F8D9F}" destId="{61C14301-75DF-4019-B6CB-AE5B2FA706BF}" srcOrd="0" destOrd="0" presId="urn:microsoft.com/office/officeart/2005/8/layout/orgChart1"/>
    <dgm:cxn modelId="{13FF7409-1625-431B-9001-59ECA099BBD9}" srcId="{5C240128-CB99-493B-B3D0-4F7AC25ADF82}" destId="{716E12F6-0F34-48F4-88BD-9DEE8DED83A1}" srcOrd="9" destOrd="0" parTransId="{63D641C1-1130-40EE-8DB4-E3064467A39E}" sibTransId="{8F6A2639-20D7-4812-B102-8E4170CD17AC}"/>
    <dgm:cxn modelId="{F0F0D617-5A02-4634-A2A1-B8BC8A6AB290}" type="presOf" srcId="{FA5EE49C-8DA9-4A90-83B9-261758C05E22}" destId="{C112A547-2245-4756-B6D5-30A43CFCF3E3}" srcOrd="0" destOrd="0" presId="urn:microsoft.com/office/officeart/2005/8/layout/orgChart1"/>
    <dgm:cxn modelId="{3FA4E0A1-2002-4541-B88D-D13E746BC4D1}" type="presOf" srcId="{7F597ABF-F5B6-420B-AA42-1EF57B8F8D9F}" destId="{B6DF725E-D8AF-4C8A-951F-CD515831ED30}" srcOrd="1" destOrd="0" presId="urn:microsoft.com/office/officeart/2005/8/layout/orgChart1"/>
    <dgm:cxn modelId="{189C5AF1-8B05-4D26-B6C0-B5B50F60B569}" type="presOf" srcId="{5C240128-CB99-493B-B3D0-4F7AC25ADF82}" destId="{5070A20E-8821-4592-B03B-4A8C95D1C1FC}" srcOrd="0" destOrd="0" presId="urn:microsoft.com/office/officeart/2005/8/layout/orgChart1"/>
    <dgm:cxn modelId="{8CB71497-4100-4A1B-B966-248AA792CC23}" type="presOf" srcId="{764A7247-209A-457F-B6A1-5A3E43D00511}" destId="{248CB33B-8734-4860-B260-3628D81BB4D4}" srcOrd="0" destOrd="0" presId="urn:microsoft.com/office/officeart/2005/8/layout/orgChart1"/>
    <dgm:cxn modelId="{9EFC2904-FC86-4EA5-9894-F2F452790BF3}" srcId="{5C240128-CB99-493B-B3D0-4F7AC25ADF82}" destId="{91006725-82F5-4438-80A5-9731BDDED29E}" srcOrd="6" destOrd="0" parTransId="{6565A98B-77EC-4A83-9575-85EE17FAFB93}" sibTransId="{901C8205-5B5C-4D5B-8B95-9F0829B80275}"/>
    <dgm:cxn modelId="{F5A3E1BC-F25D-40BB-9BF2-50A32D3C0A38}" srcId="{5C240128-CB99-493B-B3D0-4F7AC25ADF82}" destId="{F9D10113-6F05-4FB6-B24F-BEDA18130300}" srcOrd="8" destOrd="0" parTransId="{72D62BB0-D16D-453B-AD4D-B0ADFB524253}" sibTransId="{6145554C-2433-4617-B6DB-B9D0BFAA1AA2}"/>
    <dgm:cxn modelId="{77B7A799-26A2-4013-B1FE-750A7EAA4EC6}" type="presOf" srcId="{142ED749-6177-493B-8F62-420389E2475F}" destId="{EC8D2F95-04C5-4324-AF31-642DCD77D40C}" srcOrd="0" destOrd="0" presId="urn:microsoft.com/office/officeart/2005/8/layout/orgChart1"/>
    <dgm:cxn modelId="{2FF0ED33-332B-449A-8A81-6554289F42C7}" srcId="{E1682EA5-3379-4DC1-BB10-189B3E976E65}" destId="{5C240128-CB99-493B-B3D0-4F7AC25ADF82}" srcOrd="0" destOrd="0" parTransId="{A82288AB-1D7E-4F5D-B1C1-ACB5D433B95B}" sibTransId="{C33DEF38-DD9A-48D9-9701-D286FE06B942}"/>
    <dgm:cxn modelId="{BB90C018-5525-4E1C-8F7A-04988C22F64E}" type="presOf" srcId="{3F5B5651-04A8-4109-9910-517ECA8DF0AD}" destId="{87B405C0-A047-441F-AED5-5359E536691A}" srcOrd="1" destOrd="0" presId="urn:microsoft.com/office/officeart/2005/8/layout/orgChart1"/>
    <dgm:cxn modelId="{01312571-48EB-4CE0-AB5F-FFDE505AC65D}" type="presOf" srcId="{A49EA613-345A-4982-B230-9E2E7B6C5456}" destId="{D4557A7E-97E3-4D95-99CF-9511E66B111E}" srcOrd="1" destOrd="0" presId="urn:microsoft.com/office/officeart/2005/8/layout/orgChart1"/>
    <dgm:cxn modelId="{C912805E-0DD8-4E9E-B9D4-7411390D648E}" type="presOf" srcId="{DCDC29BB-F5E8-40F3-85B4-853E77137394}" destId="{CB70B62E-9F1E-4A54-9F27-1CD14AD59BFC}" srcOrd="0" destOrd="0" presId="urn:microsoft.com/office/officeart/2005/8/layout/orgChart1"/>
    <dgm:cxn modelId="{313C8686-46F8-444D-95AF-B6E657B6560F}" srcId="{5C240128-CB99-493B-B3D0-4F7AC25ADF82}" destId="{7F597ABF-F5B6-420B-AA42-1EF57B8F8D9F}" srcOrd="0" destOrd="0" parTransId="{142ED749-6177-493B-8F62-420389E2475F}" sibTransId="{C3D8763C-5423-4170-B796-9704CDD757C9}"/>
    <dgm:cxn modelId="{B7CB9D42-CE5A-48B7-B2D9-2E528ED7A339}" srcId="{5C240128-CB99-493B-B3D0-4F7AC25ADF82}" destId="{D247E5B8-082F-48FF-A4F2-831C56A1F0EF}" srcOrd="7" destOrd="0" parTransId="{9A7B85C0-7068-4D5F-B64F-A558133A6F5C}" sibTransId="{E98E08C0-4D81-4347-999E-EE99B04D7DB6}"/>
    <dgm:cxn modelId="{264EF0A9-63C5-443E-856F-805EEA48591C}" type="presOf" srcId="{D41B0245-2683-4A45-86A6-EC8AB3439B36}" destId="{EFE91F87-8497-4D43-978F-7997645C56F3}" srcOrd="1" destOrd="0" presId="urn:microsoft.com/office/officeart/2005/8/layout/orgChart1"/>
    <dgm:cxn modelId="{9525E5FE-56D5-49BE-BDFB-C18A9398FFAB}" type="presOf" srcId="{D247E5B8-082F-48FF-A4F2-831C56A1F0EF}" destId="{3A661C3B-D263-44E0-98C8-AC77E0687D10}" srcOrd="1" destOrd="0" presId="urn:microsoft.com/office/officeart/2005/8/layout/orgChart1"/>
    <dgm:cxn modelId="{1512387D-D8FB-45CF-AC24-F699BD5B91E7}" srcId="{5C240128-CB99-493B-B3D0-4F7AC25ADF82}" destId="{DCDC29BB-F5E8-40F3-85B4-853E77137394}" srcOrd="2" destOrd="0" parTransId="{FA5EE49C-8DA9-4A90-83B9-261758C05E22}" sibTransId="{3936E17F-B766-442D-B459-83E4D0ABED0A}"/>
    <dgm:cxn modelId="{22BB9D66-0B9F-4870-88B9-FE059FF8E9E1}" type="presOf" srcId="{D41B0245-2683-4A45-86A6-EC8AB3439B36}" destId="{05B8F656-5B10-4A2A-BD3D-C66EAA1F5EAD}" srcOrd="0" destOrd="0" presId="urn:microsoft.com/office/officeart/2005/8/layout/orgChart1"/>
    <dgm:cxn modelId="{BD6012C2-5FC7-439C-A049-D3072C1D88E0}" type="presOf" srcId="{DCDC29BB-F5E8-40F3-85B4-853E77137394}" destId="{870DF5D3-726D-476E-B39C-EC431A027D9E}" srcOrd="1" destOrd="0" presId="urn:microsoft.com/office/officeart/2005/8/layout/orgChart1"/>
    <dgm:cxn modelId="{60467823-4E4A-4A8B-8CAA-3BE9D14F3DF6}" srcId="{5C240128-CB99-493B-B3D0-4F7AC25ADF82}" destId="{A49EA613-345A-4982-B230-9E2E7B6C5456}" srcOrd="5" destOrd="0" parTransId="{CAF1F6AF-EAA7-451D-86A6-340D3DE60F28}" sibTransId="{EE9B69D5-448C-413C-A050-9EED4C9AB239}"/>
    <dgm:cxn modelId="{BB2A3457-0AE2-45C3-8C98-9B0F6BB3E8EF}" type="presOf" srcId="{72D62BB0-D16D-453B-AD4D-B0ADFB524253}" destId="{FFB5DB18-3A72-45E9-9BE8-B629888F2439}" srcOrd="0" destOrd="0" presId="urn:microsoft.com/office/officeart/2005/8/layout/orgChart1"/>
    <dgm:cxn modelId="{C7077EAC-804E-476A-92D9-EE633371936B}" type="presOf" srcId="{716E12F6-0F34-48F4-88BD-9DEE8DED83A1}" destId="{62E771C7-DB4E-4C4D-B42C-F01911D03793}" srcOrd="0" destOrd="0" presId="urn:microsoft.com/office/officeart/2005/8/layout/orgChart1"/>
    <dgm:cxn modelId="{1D7F8E5C-E24A-4F81-8F06-6E8600C1A77B}" type="presOf" srcId="{D247E5B8-082F-48FF-A4F2-831C56A1F0EF}" destId="{1B51AC49-D055-4A64-B259-B2872D95A7CA}" srcOrd="0" destOrd="0" presId="urn:microsoft.com/office/officeart/2005/8/layout/orgChart1"/>
    <dgm:cxn modelId="{C24CE4C6-347D-4138-88A7-3BA7025BBB32}" type="presOf" srcId="{E4092DF5-D46E-4C6E-9977-C9006DF4F8B7}" destId="{F0F0C93B-0BF2-418A-8BCE-57BC33040F5C}" srcOrd="0" destOrd="0" presId="urn:microsoft.com/office/officeart/2005/8/layout/orgChart1"/>
    <dgm:cxn modelId="{1EF661D7-942B-4EE4-816A-62AB77C54D73}" srcId="{5C240128-CB99-493B-B3D0-4F7AC25ADF82}" destId="{3F5B5651-04A8-4109-9910-517ECA8DF0AD}" srcOrd="3" destOrd="0" parTransId="{E4092DF5-D46E-4C6E-9977-C9006DF4F8B7}" sibTransId="{FC6E25A8-DC17-46A5-8BE4-B33ACA9B482B}"/>
    <dgm:cxn modelId="{81C1C618-DC52-4B84-B356-2EF4755B737E}" type="presOf" srcId="{CAF1F6AF-EAA7-451D-86A6-340D3DE60F28}" destId="{A89096FA-FCA3-4807-8B07-14541E542E72}" srcOrd="0" destOrd="0" presId="urn:microsoft.com/office/officeart/2005/8/layout/orgChart1"/>
    <dgm:cxn modelId="{527E79C1-F654-4086-AF45-7C57270363BA}" type="presParOf" srcId="{C13A538D-3FBD-42DD-8772-378C1F9D5E6D}" destId="{03A3DF7C-27F8-471B-8BA8-7E1ACEF7E7F6}" srcOrd="0" destOrd="0" presId="urn:microsoft.com/office/officeart/2005/8/layout/orgChart1"/>
    <dgm:cxn modelId="{F373AC01-68AA-4B3F-A46F-72C102401B35}" type="presParOf" srcId="{03A3DF7C-27F8-471B-8BA8-7E1ACEF7E7F6}" destId="{DF9B2A32-38C9-4D37-BEF0-0E58579B831A}" srcOrd="0" destOrd="0" presId="urn:microsoft.com/office/officeart/2005/8/layout/orgChart1"/>
    <dgm:cxn modelId="{E1F3AED4-6410-493B-B2E5-77C7411C1D98}" type="presParOf" srcId="{DF9B2A32-38C9-4D37-BEF0-0E58579B831A}" destId="{5070A20E-8821-4592-B03B-4A8C95D1C1FC}" srcOrd="0" destOrd="0" presId="urn:microsoft.com/office/officeart/2005/8/layout/orgChart1"/>
    <dgm:cxn modelId="{1827C182-E279-4DD8-9ABD-2AB6FC13C006}" type="presParOf" srcId="{DF9B2A32-38C9-4D37-BEF0-0E58579B831A}" destId="{693029BE-A951-4A77-8F9B-ABC2F4A422E8}" srcOrd="1" destOrd="0" presId="urn:microsoft.com/office/officeart/2005/8/layout/orgChart1"/>
    <dgm:cxn modelId="{39E85E11-9C7F-44FE-AE31-1A71A782FDA9}" type="presParOf" srcId="{03A3DF7C-27F8-471B-8BA8-7E1ACEF7E7F6}" destId="{12E12603-6858-46BB-B421-5F6BB6EE963E}" srcOrd="1" destOrd="0" presId="urn:microsoft.com/office/officeart/2005/8/layout/orgChart1"/>
    <dgm:cxn modelId="{299C465F-52A7-483D-A9CB-B0A96C2D1AA2}" type="presParOf" srcId="{12E12603-6858-46BB-B421-5F6BB6EE963E}" destId="{BAFA9B6D-894A-4A54-B104-17D718ED07F1}" srcOrd="0" destOrd="0" presId="urn:microsoft.com/office/officeart/2005/8/layout/orgChart1"/>
    <dgm:cxn modelId="{640B67B1-DCD4-4825-A1BC-8B2E98985705}" type="presParOf" srcId="{12E12603-6858-46BB-B421-5F6BB6EE963E}" destId="{D8CE8AC5-8A91-45DB-A2BC-EB6447B6FF0A}" srcOrd="1" destOrd="0" presId="urn:microsoft.com/office/officeart/2005/8/layout/orgChart1"/>
    <dgm:cxn modelId="{535AA4E4-745F-4703-AF1A-47DAEEED60D5}" type="presParOf" srcId="{D8CE8AC5-8A91-45DB-A2BC-EB6447B6FF0A}" destId="{2D108FC3-6975-4F2E-A4E8-F842CD34BDF6}" srcOrd="0" destOrd="0" presId="urn:microsoft.com/office/officeart/2005/8/layout/orgChart1"/>
    <dgm:cxn modelId="{B13ECDA2-E44E-46E5-B6EA-F5C380AA7DB5}" type="presParOf" srcId="{2D108FC3-6975-4F2E-A4E8-F842CD34BDF6}" destId="{05B8F656-5B10-4A2A-BD3D-C66EAA1F5EAD}" srcOrd="0" destOrd="0" presId="urn:microsoft.com/office/officeart/2005/8/layout/orgChart1"/>
    <dgm:cxn modelId="{2DA7AB1D-976C-47C1-9DD3-D103EF872A29}" type="presParOf" srcId="{2D108FC3-6975-4F2E-A4E8-F842CD34BDF6}" destId="{EFE91F87-8497-4D43-978F-7997645C56F3}" srcOrd="1" destOrd="0" presId="urn:microsoft.com/office/officeart/2005/8/layout/orgChart1"/>
    <dgm:cxn modelId="{60A6042F-EAD1-443B-A1D0-F1A65EECDE21}" type="presParOf" srcId="{D8CE8AC5-8A91-45DB-A2BC-EB6447B6FF0A}" destId="{7F8297B4-C039-44DB-A0C7-AFD0CBF04FFD}" srcOrd="1" destOrd="0" presId="urn:microsoft.com/office/officeart/2005/8/layout/orgChart1"/>
    <dgm:cxn modelId="{A5ADE942-C184-4A41-B8B0-2A99298214F8}" type="presParOf" srcId="{D8CE8AC5-8A91-45DB-A2BC-EB6447B6FF0A}" destId="{DF9EF09A-74BE-405B-B204-7CEA1FF2200C}" srcOrd="2" destOrd="0" presId="urn:microsoft.com/office/officeart/2005/8/layout/orgChart1"/>
    <dgm:cxn modelId="{85588C11-316F-476F-B84E-C9DA22AE01DE}" type="presParOf" srcId="{12E12603-6858-46BB-B421-5F6BB6EE963E}" destId="{C112A547-2245-4756-B6D5-30A43CFCF3E3}" srcOrd="2" destOrd="0" presId="urn:microsoft.com/office/officeart/2005/8/layout/orgChart1"/>
    <dgm:cxn modelId="{F86B0333-9C0D-41AA-A8BC-C2F4950AF3E8}" type="presParOf" srcId="{12E12603-6858-46BB-B421-5F6BB6EE963E}" destId="{54AD0F60-7C06-4872-AC22-A1A5F9D072DD}" srcOrd="3" destOrd="0" presId="urn:microsoft.com/office/officeart/2005/8/layout/orgChart1"/>
    <dgm:cxn modelId="{A03ADFEB-ECC6-4BC3-9177-D31EFA60A72B}" type="presParOf" srcId="{54AD0F60-7C06-4872-AC22-A1A5F9D072DD}" destId="{9D2424D5-5763-42DD-B826-7C1DA749B73C}" srcOrd="0" destOrd="0" presId="urn:microsoft.com/office/officeart/2005/8/layout/orgChart1"/>
    <dgm:cxn modelId="{D73070D3-50D4-41DC-854B-9B38C23E2741}" type="presParOf" srcId="{9D2424D5-5763-42DD-B826-7C1DA749B73C}" destId="{CB70B62E-9F1E-4A54-9F27-1CD14AD59BFC}" srcOrd="0" destOrd="0" presId="urn:microsoft.com/office/officeart/2005/8/layout/orgChart1"/>
    <dgm:cxn modelId="{369FAEAD-153F-4367-95EA-CF6754677091}" type="presParOf" srcId="{9D2424D5-5763-42DD-B826-7C1DA749B73C}" destId="{870DF5D3-726D-476E-B39C-EC431A027D9E}" srcOrd="1" destOrd="0" presId="urn:microsoft.com/office/officeart/2005/8/layout/orgChart1"/>
    <dgm:cxn modelId="{72D5E173-777A-461D-A4D0-C97CEA62758D}" type="presParOf" srcId="{54AD0F60-7C06-4872-AC22-A1A5F9D072DD}" destId="{663B9907-5032-452F-BCC5-B7974570C020}" srcOrd="1" destOrd="0" presId="urn:microsoft.com/office/officeart/2005/8/layout/orgChart1"/>
    <dgm:cxn modelId="{15DAC208-A562-453B-A38F-E6B219B1DC1E}" type="presParOf" srcId="{54AD0F60-7C06-4872-AC22-A1A5F9D072DD}" destId="{DC371BD1-98D7-4AC8-8DFC-E065F93D8E1D}" srcOrd="2" destOrd="0" presId="urn:microsoft.com/office/officeart/2005/8/layout/orgChart1"/>
    <dgm:cxn modelId="{9EEC8BEE-EAF8-441C-8770-3CBC95212454}" type="presParOf" srcId="{12E12603-6858-46BB-B421-5F6BB6EE963E}" destId="{F0F0C93B-0BF2-418A-8BCE-57BC33040F5C}" srcOrd="4" destOrd="0" presId="urn:microsoft.com/office/officeart/2005/8/layout/orgChart1"/>
    <dgm:cxn modelId="{DAC98F25-3BD2-41C1-9B5B-440069B28E98}" type="presParOf" srcId="{12E12603-6858-46BB-B421-5F6BB6EE963E}" destId="{F9299BD3-D635-4825-8B32-752AEAE036C7}" srcOrd="5" destOrd="0" presId="urn:microsoft.com/office/officeart/2005/8/layout/orgChart1"/>
    <dgm:cxn modelId="{D159BD55-2B79-46C5-82CE-73B820A8C121}" type="presParOf" srcId="{F9299BD3-D635-4825-8B32-752AEAE036C7}" destId="{96C31B97-7AFC-4C06-BAB7-FD8C37F5A87F}" srcOrd="0" destOrd="0" presId="urn:microsoft.com/office/officeart/2005/8/layout/orgChart1"/>
    <dgm:cxn modelId="{416D951E-E6D0-46FC-87DE-9739C5D71221}" type="presParOf" srcId="{96C31B97-7AFC-4C06-BAB7-FD8C37F5A87F}" destId="{D2DA0EB8-C4F9-48C5-9BDA-71070609389E}" srcOrd="0" destOrd="0" presId="urn:microsoft.com/office/officeart/2005/8/layout/orgChart1"/>
    <dgm:cxn modelId="{B93FA050-1018-41B4-A6EB-E6C8F730BDEA}" type="presParOf" srcId="{96C31B97-7AFC-4C06-BAB7-FD8C37F5A87F}" destId="{87B405C0-A047-441F-AED5-5359E536691A}" srcOrd="1" destOrd="0" presId="urn:microsoft.com/office/officeart/2005/8/layout/orgChart1"/>
    <dgm:cxn modelId="{D58A41C7-34E2-4C91-A23E-D582A01FBD33}" type="presParOf" srcId="{F9299BD3-D635-4825-8B32-752AEAE036C7}" destId="{72F6A360-3294-4E24-B326-27C3836FDB04}" srcOrd="1" destOrd="0" presId="urn:microsoft.com/office/officeart/2005/8/layout/orgChart1"/>
    <dgm:cxn modelId="{590F2B9F-5DAE-4CB8-ABC8-59CC42B504A0}" type="presParOf" srcId="{F9299BD3-D635-4825-8B32-752AEAE036C7}" destId="{1F2EB26A-ECEA-4FB9-9216-0B6AB2B889E3}" srcOrd="2" destOrd="0" presId="urn:microsoft.com/office/officeart/2005/8/layout/orgChart1"/>
    <dgm:cxn modelId="{F8BBC2A9-8D3C-47DB-8C41-DE8638348C06}" type="presParOf" srcId="{12E12603-6858-46BB-B421-5F6BB6EE963E}" destId="{15D21287-81A9-47AD-885C-F92F2C34F6AA}" srcOrd="6" destOrd="0" presId="urn:microsoft.com/office/officeart/2005/8/layout/orgChart1"/>
    <dgm:cxn modelId="{A1792788-74D2-420A-81D2-44358DC541B5}" type="presParOf" srcId="{12E12603-6858-46BB-B421-5F6BB6EE963E}" destId="{60C2558B-D527-4D56-9F21-599C1E8EC9A2}" srcOrd="7" destOrd="0" presId="urn:microsoft.com/office/officeart/2005/8/layout/orgChart1"/>
    <dgm:cxn modelId="{9DCDF798-F476-4F18-9B41-D3D567876ABE}" type="presParOf" srcId="{60C2558B-D527-4D56-9F21-599C1E8EC9A2}" destId="{78F61038-A42F-4505-A105-19227030A3E2}" srcOrd="0" destOrd="0" presId="urn:microsoft.com/office/officeart/2005/8/layout/orgChart1"/>
    <dgm:cxn modelId="{2595327D-D152-491A-AF0D-D23AD3D7713F}" type="presParOf" srcId="{78F61038-A42F-4505-A105-19227030A3E2}" destId="{248CB33B-8734-4860-B260-3628D81BB4D4}" srcOrd="0" destOrd="0" presId="urn:microsoft.com/office/officeart/2005/8/layout/orgChart1"/>
    <dgm:cxn modelId="{FBC911A2-D7EF-4A20-92B8-D13735184718}" type="presParOf" srcId="{78F61038-A42F-4505-A105-19227030A3E2}" destId="{C6A0EF01-DF3C-4F30-847B-49D9BBCA7416}" srcOrd="1" destOrd="0" presId="urn:microsoft.com/office/officeart/2005/8/layout/orgChart1"/>
    <dgm:cxn modelId="{2FB91416-F08B-4EB8-A970-24971A32401C}" type="presParOf" srcId="{60C2558B-D527-4D56-9F21-599C1E8EC9A2}" destId="{6333F880-D9A8-4169-AE31-302EDE34287D}" srcOrd="1" destOrd="0" presId="urn:microsoft.com/office/officeart/2005/8/layout/orgChart1"/>
    <dgm:cxn modelId="{5F692F35-33DC-4E59-930A-DA9E12DCCFBF}" type="presParOf" srcId="{60C2558B-D527-4D56-9F21-599C1E8EC9A2}" destId="{57D0ABA4-D67D-4A7B-860D-BBD2D92B2BE9}" srcOrd="2" destOrd="0" presId="urn:microsoft.com/office/officeart/2005/8/layout/orgChart1"/>
    <dgm:cxn modelId="{D6B78572-F61E-467D-BF68-E50875A35B82}" type="presParOf" srcId="{12E12603-6858-46BB-B421-5F6BB6EE963E}" destId="{A89096FA-FCA3-4807-8B07-14541E542E72}" srcOrd="8" destOrd="0" presId="urn:microsoft.com/office/officeart/2005/8/layout/orgChart1"/>
    <dgm:cxn modelId="{54B112E5-9A49-462D-AD23-EFE142A30312}" type="presParOf" srcId="{12E12603-6858-46BB-B421-5F6BB6EE963E}" destId="{1226E923-C79F-4E20-8637-2DDD5113052D}" srcOrd="9" destOrd="0" presId="urn:microsoft.com/office/officeart/2005/8/layout/orgChart1"/>
    <dgm:cxn modelId="{85F8901E-1468-4CF5-B943-198839DE149F}" type="presParOf" srcId="{1226E923-C79F-4E20-8637-2DDD5113052D}" destId="{C03F2520-90AA-424B-8C4A-7CAA47A74302}" srcOrd="0" destOrd="0" presId="urn:microsoft.com/office/officeart/2005/8/layout/orgChart1"/>
    <dgm:cxn modelId="{2D49B75F-998F-4D7C-A883-AB83C33BFC4F}" type="presParOf" srcId="{C03F2520-90AA-424B-8C4A-7CAA47A74302}" destId="{B286C55E-42B4-449A-8AC8-CD727C27CCDE}" srcOrd="0" destOrd="0" presId="urn:microsoft.com/office/officeart/2005/8/layout/orgChart1"/>
    <dgm:cxn modelId="{C3522EBD-8378-4426-B562-53E178AB26D8}" type="presParOf" srcId="{C03F2520-90AA-424B-8C4A-7CAA47A74302}" destId="{D4557A7E-97E3-4D95-99CF-9511E66B111E}" srcOrd="1" destOrd="0" presId="urn:microsoft.com/office/officeart/2005/8/layout/orgChart1"/>
    <dgm:cxn modelId="{4259A666-4158-4BB8-AD7A-9481DD730860}" type="presParOf" srcId="{1226E923-C79F-4E20-8637-2DDD5113052D}" destId="{0BE0E017-D73D-4BAB-8E8C-421C676ECB15}" srcOrd="1" destOrd="0" presId="urn:microsoft.com/office/officeart/2005/8/layout/orgChart1"/>
    <dgm:cxn modelId="{50D40FCB-1C30-462A-ADA4-828080B3C96F}" type="presParOf" srcId="{1226E923-C79F-4E20-8637-2DDD5113052D}" destId="{90D8FC35-F289-49F1-B057-E5EC42615ECE}" srcOrd="2" destOrd="0" presId="urn:microsoft.com/office/officeart/2005/8/layout/orgChart1"/>
    <dgm:cxn modelId="{954945FA-1D88-4E81-9234-DCE801313927}" type="presParOf" srcId="{12E12603-6858-46BB-B421-5F6BB6EE963E}" destId="{598BCFE5-6651-48E9-AD93-D60F1CBDF41A}" srcOrd="10" destOrd="0" presId="urn:microsoft.com/office/officeart/2005/8/layout/orgChart1"/>
    <dgm:cxn modelId="{FA9B753D-2575-44D1-8487-76EFA58C51FD}" type="presParOf" srcId="{12E12603-6858-46BB-B421-5F6BB6EE963E}" destId="{B97608B9-D152-46CD-BAB5-31FE11A0B5F9}" srcOrd="11" destOrd="0" presId="urn:microsoft.com/office/officeart/2005/8/layout/orgChart1"/>
    <dgm:cxn modelId="{BFA8C65A-B8F0-471B-B8E6-8616068DF6C7}" type="presParOf" srcId="{B97608B9-D152-46CD-BAB5-31FE11A0B5F9}" destId="{198CA861-9A55-4D8D-B86E-F4D090E6F87D}" srcOrd="0" destOrd="0" presId="urn:microsoft.com/office/officeart/2005/8/layout/orgChart1"/>
    <dgm:cxn modelId="{77DC3AC2-FE89-4D60-A041-BE9C7660D1DC}" type="presParOf" srcId="{198CA861-9A55-4D8D-B86E-F4D090E6F87D}" destId="{883B9775-AF8F-4C1E-80A1-D8AB1CD4044B}" srcOrd="0" destOrd="0" presId="urn:microsoft.com/office/officeart/2005/8/layout/orgChart1"/>
    <dgm:cxn modelId="{063F33FB-8DED-43EB-8530-6C6C69B7E1B6}" type="presParOf" srcId="{198CA861-9A55-4D8D-B86E-F4D090E6F87D}" destId="{BE8D873A-BAB9-476A-A512-90D8E44A8985}" srcOrd="1" destOrd="0" presId="urn:microsoft.com/office/officeart/2005/8/layout/orgChart1"/>
    <dgm:cxn modelId="{39F6AF1E-DDDD-412E-AFB6-12C56AD21EFE}" type="presParOf" srcId="{B97608B9-D152-46CD-BAB5-31FE11A0B5F9}" destId="{20F3FF0F-FE0A-4F64-963E-C96AF56D5098}" srcOrd="1" destOrd="0" presId="urn:microsoft.com/office/officeart/2005/8/layout/orgChart1"/>
    <dgm:cxn modelId="{AAB8C490-ACAF-46C3-9CF4-0F07764FCA8E}" type="presParOf" srcId="{B97608B9-D152-46CD-BAB5-31FE11A0B5F9}" destId="{59BD7123-2E6C-44A8-9D0F-37B4D6AF3568}" srcOrd="2" destOrd="0" presId="urn:microsoft.com/office/officeart/2005/8/layout/orgChart1"/>
    <dgm:cxn modelId="{E870B402-DB90-4B37-845B-2D6DE953981C}" type="presParOf" srcId="{12E12603-6858-46BB-B421-5F6BB6EE963E}" destId="{A62EE798-6776-4C68-907C-491AF18C54E0}" srcOrd="12" destOrd="0" presId="urn:microsoft.com/office/officeart/2005/8/layout/orgChart1"/>
    <dgm:cxn modelId="{24EA2249-CFBD-419D-B0D1-68F42A62E1E3}" type="presParOf" srcId="{12E12603-6858-46BB-B421-5F6BB6EE963E}" destId="{9B48677B-8794-444D-AC98-6BF9B2902EA3}" srcOrd="13" destOrd="0" presId="urn:microsoft.com/office/officeart/2005/8/layout/orgChart1"/>
    <dgm:cxn modelId="{4086356E-34FA-4481-9F08-C9DC233BFD97}" type="presParOf" srcId="{9B48677B-8794-444D-AC98-6BF9B2902EA3}" destId="{0C05BCA5-4ECE-4E77-A294-FA8927F0A207}" srcOrd="0" destOrd="0" presId="urn:microsoft.com/office/officeart/2005/8/layout/orgChart1"/>
    <dgm:cxn modelId="{5474F862-A16F-442B-BC59-82D7471A626B}" type="presParOf" srcId="{0C05BCA5-4ECE-4E77-A294-FA8927F0A207}" destId="{1B51AC49-D055-4A64-B259-B2872D95A7CA}" srcOrd="0" destOrd="0" presId="urn:microsoft.com/office/officeart/2005/8/layout/orgChart1"/>
    <dgm:cxn modelId="{D384C51F-4485-4A65-87AC-F3524476FA33}" type="presParOf" srcId="{0C05BCA5-4ECE-4E77-A294-FA8927F0A207}" destId="{3A661C3B-D263-44E0-98C8-AC77E0687D10}" srcOrd="1" destOrd="0" presId="urn:microsoft.com/office/officeart/2005/8/layout/orgChart1"/>
    <dgm:cxn modelId="{3E4B7AFF-D419-4978-BE45-04846E406BA6}" type="presParOf" srcId="{9B48677B-8794-444D-AC98-6BF9B2902EA3}" destId="{956CFDCC-FC5C-4C12-8FA3-175D5A21C5A3}" srcOrd="1" destOrd="0" presId="urn:microsoft.com/office/officeart/2005/8/layout/orgChart1"/>
    <dgm:cxn modelId="{274C274A-5A04-485C-902E-FE15AC72236B}" type="presParOf" srcId="{9B48677B-8794-444D-AC98-6BF9B2902EA3}" destId="{F725E461-E89B-4DE7-91A3-21BECC4ABE16}" srcOrd="2" destOrd="0" presId="urn:microsoft.com/office/officeart/2005/8/layout/orgChart1"/>
    <dgm:cxn modelId="{F3E8F41A-DCAE-4D34-8671-16D9078EF889}" type="presParOf" srcId="{12E12603-6858-46BB-B421-5F6BB6EE963E}" destId="{FFB5DB18-3A72-45E9-9BE8-B629888F2439}" srcOrd="14" destOrd="0" presId="urn:microsoft.com/office/officeart/2005/8/layout/orgChart1"/>
    <dgm:cxn modelId="{C6F7420D-E144-436B-8B82-AADBC0C033B9}" type="presParOf" srcId="{12E12603-6858-46BB-B421-5F6BB6EE963E}" destId="{C02EC920-04FA-47F1-80D9-E38494A33829}" srcOrd="15" destOrd="0" presId="urn:microsoft.com/office/officeart/2005/8/layout/orgChart1"/>
    <dgm:cxn modelId="{D886A727-BC51-4621-8777-CF592E76CD9A}" type="presParOf" srcId="{C02EC920-04FA-47F1-80D9-E38494A33829}" destId="{1A0808A7-7034-4E73-B540-C7F3DE1D97C6}" srcOrd="0" destOrd="0" presId="urn:microsoft.com/office/officeart/2005/8/layout/orgChart1"/>
    <dgm:cxn modelId="{FDB82F03-7495-42CB-BE30-C076FFD3DBB3}" type="presParOf" srcId="{1A0808A7-7034-4E73-B540-C7F3DE1D97C6}" destId="{D3541F61-7143-40AA-A9C5-25E592B15C23}" srcOrd="0" destOrd="0" presId="urn:microsoft.com/office/officeart/2005/8/layout/orgChart1"/>
    <dgm:cxn modelId="{5B864B80-94D2-4679-A67B-EA8745F8ABF2}" type="presParOf" srcId="{1A0808A7-7034-4E73-B540-C7F3DE1D97C6}" destId="{B1F423BC-5AB6-45A0-BD86-461FF3E8BC05}" srcOrd="1" destOrd="0" presId="urn:microsoft.com/office/officeart/2005/8/layout/orgChart1"/>
    <dgm:cxn modelId="{245FCD57-7425-4EBA-87B5-2C06D1AFC753}" type="presParOf" srcId="{C02EC920-04FA-47F1-80D9-E38494A33829}" destId="{EE18F970-602E-4157-A0DD-0749D68DDF41}" srcOrd="1" destOrd="0" presId="urn:microsoft.com/office/officeart/2005/8/layout/orgChart1"/>
    <dgm:cxn modelId="{53CE9730-58D9-48B6-983C-F10FAC0F0F22}" type="presParOf" srcId="{C02EC920-04FA-47F1-80D9-E38494A33829}" destId="{3C766F06-9C0D-4958-A773-A273D26E20EF}" srcOrd="2" destOrd="0" presId="urn:microsoft.com/office/officeart/2005/8/layout/orgChart1"/>
    <dgm:cxn modelId="{57025DDC-CC1A-41DA-917D-6FE35CB2F4F2}" type="presParOf" srcId="{12E12603-6858-46BB-B421-5F6BB6EE963E}" destId="{A1E0878C-3550-4D36-82D4-3DC2619F5E2D}" srcOrd="16" destOrd="0" presId="urn:microsoft.com/office/officeart/2005/8/layout/orgChart1"/>
    <dgm:cxn modelId="{80D86F4C-DE21-43D1-BD67-EA12E13A513C}" type="presParOf" srcId="{12E12603-6858-46BB-B421-5F6BB6EE963E}" destId="{D6BAC1AD-1B35-45D2-9943-DC3B8063AECE}" srcOrd="17" destOrd="0" presId="urn:microsoft.com/office/officeart/2005/8/layout/orgChart1"/>
    <dgm:cxn modelId="{FE7453EA-FC2F-4D28-8B28-6A03522D8449}" type="presParOf" srcId="{D6BAC1AD-1B35-45D2-9943-DC3B8063AECE}" destId="{1C811C1C-78CE-4BA3-87DE-D963434DABE3}" srcOrd="0" destOrd="0" presId="urn:microsoft.com/office/officeart/2005/8/layout/orgChart1"/>
    <dgm:cxn modelId="{6DBF2766-16CC-4BEC-B72C-708F8F2B8B4E}" type="presParOf" srcId="{1C811C1C-78CE-4BA3-87DE-D963434DABE3}" destId="{62E771C7-DB4E-4C4D-B42C-F01911D03793}" srcOrd="0" destOrd="0" presId="urn:microsoft.com/office/officeart/2005/8/layout/orgChart1"/>
    <dgm:cxn modelId="{84806A9A-9ABC-4539-A116-7A8C912060D5}" type="presParOf" srcId="{1C811C1C-78CE-4BA3-87DE-D963434DABE3}" destId="{16A70942-6EE2-4DA1-99A8-A84C3ECEDFC4}" srcOrd="1" destOrd="0" presId="urn:microsoft.com/office/officeart/2005/8/layout/orgChart1"/>
    <dgm:cxn modelId="{01ADF12E-78FA-42D9-92FC-E6EC856F5F98}" type="presParOf" srcId="{D6BAC1AD-1B35-45D2-9943-DC3B8063AECE}" destId="{DA02A4BF-06F1-4761-963D-3596D85B7DB4}" srcOrd="1" destOrd="0" presId="urn:microsoft.com/office/officeart/2005/8/layout/orgChart1"/>
    <dgm:cxn modelId="{CA172784-7984-4219-92BD-2C96A93CC2B6}" type="presParOf" srcId="{D6BAC1AD-1B35-45D2-9943-DC3B8063AECE}" destId="{7BABC965-6B82-4041-BDAC-0C06761ADBAC}" srcOrd="2" destOrd="0" presId="urn:microsoft.com/office/officeart/2005/8/layout/orgChart1"/>
    <dgm:cxn modelId="{4CBE53F7-DD23-4259-B925-08998783295C}" type="presParOf" srcId="{03A3DF7C-27F8-471B-8BA8-7E1ACEF7E7F6}" destId="{10020A7D-9ABA-4D17-ADF0-22B8D765A2A7}" srcOrd="2" destOrd="0" presId="urn:microsoft.com/office/officeart/2005/8/layout/orgChart1"/>
    <dgm:cxn modelId="{A1142D36-8D13-454E-AD8E-CB2ED3744135}" type="presParOf" srcId="{10020A7D-9ABA-4D17-ADF0-22B8D765A2A7}" destId="{EC8D2F95-04C5-4324-AF31-642DCD77D40C}" srcOrd="0" destOrd="0" presId="urn:microsoft.com/office/officeart/2005/8/layout/orgChart1"/>
    <dgm:cxn modelId="{CAC45E4B-5CE0-42C0-A0D5-9EB3328D9C6D}" type="presParOf" srcId="{10020A7D-9ABA-4D17-ADF0-22B8D765A2A7}" destId="{510D6D15-7C73-4613-94C7-76C0ED3683A8}" srcOrd="1" destOrd="0" presId="urn:microsoft.com/office/officeart/2005/8/layout/orgChart1"/>
    <dgm:cxn modelId="{0185E997-F9B9-44DF-B27D-E172C7965C3F}" type="presParOf" srcId="{510D6D15-7C73-4613-94C7-76C0ED3683A8}" destId="{1A88AA1E-D081-4D3A-B839-6D1B369DCC74}" srcOrd="0" destOrd="0" presId="urn:microsoft.com/office/officeart/2005/8/layout/orgChart1"/>
    <dgm:cxn modelId="{12A3C088-EB4B-4E54-A019-B919E3BE18C2}" type="presParOf" srcId="{1A88AA1E-D081-4D3A-B839-6D1B369DCC74}" destId="{61C14301-75DF-4019-B6CB-AE5B2FA706BF}" srcOrd="0" destOrd="0" presId="urn:microsoft.com/office/officeart/2005/8/layout/orgChart1"/>
    <dgm:cxn modelId="{E08EB00C-3ECF-480B-9523-473ED7FE5E90}" type="presParOf" srcId="{1A88AA1E-D081-4D3A-B839-6D1B369DCC74}" destId="{B6DF725E-D8AF-4C8A-951F-CD515831ED30}" srcOrd="1" destOrd="0" presId="urn:microsoft.com/office/officeart/2005/8/layout/orgChart1"/>
    <dgm:cxn modelId="{56F08FA7-1048-4CE0-B631-00DC9C994043}" type="presParOf" srcId="{510D6D15-7C73-4613-94C7-76C0ED3683A8}" destId="{0DF564CF-DE74-45AB-939A-13B8DF6B5E6D}" srcOrd="1" destOrd="0" presId="urn:microsoft.com/office/officeart/2005/8/layout/orgChart1"/>
    <dgm:cxn modelId="{F6D0819D-6101-4602-9149-2FC8EE9451F0}" type="presParOf" srcId="{510D6D15-7C73-4613-94C7-76C0ED3683A8}" destId="{7BAF1CE4-AC94-48AA-A35E-08A39D8F7ED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3595D-7750-4C38-802F-541352AD99BE}">
      <dsp:nvSpPr>
        <dsp:cNvPr id="0" name=""/>
        <dsp:cNvSpPr/>
      </dsp:nvSpPr>
      <dsp:spPr>
        <a:xfrm>
          <a:off x="2863277" y="0"/>
          <a:ext cx="1578322" cy="789161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CWA</a:t>
          </a:r>
          <a:endParaRPr lang="en-US" sz="2400" b="1" kern="1200" dirty="0"/>
        </a:p>
      </dsp:txBody>
      <dsp:txXfrm>
        <a:off x="2863277" y="0"/>
        <a:ext cx="1578322" cy="789161"/>
      </dsp:txXfrm>
    </dsp:sp>
    <dsp:sp modelId="{874FD96F-2BF7-49FD-8B4E-7B311D547EAC}">
      <dsp:nvSpPr>
        <dsp:cNvPr id="0" name=""/>
        <dsp:cNvSpPr/>
      </dsp:nvSpPr>
      <dsp:spPr>
        <a:xfrm>
          <a:off x="461813" y="2069719"/>
          <a:ext cx="1578322" cy="789161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Wastewater</a:t>
          </a:r>
          <a:endParaRPr lang="en-US" sz="2400" b="1" kern="1200" dirty="0"/>
        </a:p>
      </dsp:txBody>
      <dsp:txXfrm>
        <a:off x="461813" y="2069719"/>
        <a:ext cx="1578322" cy="789161"/>
      </dsp:txXfrm>
    </dsp:sp>
    <dsp:sp modelId="{88DA5912-692E-4A95-8155-A0E30CC7344B}">
      <dsp:nvSpPr>
        <dsp:cNvPr id="0" name=""/>
        <dsp:cNvSpPr/>
      </dsp:nvSpPr>
      <dsp:spPr>
        <a:xfrm>
          <a:off x="2874105" y="941345"/>
          <a:ext cx="1578322" cy="78916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NPDES</a:t>
          </a:r>
          <a:endParaRPr lang="en-US" sz="2400" b="1" kern="1200" dirty="0"/>
        </a:p>
      </dsp:txBody>
      <dsp:txXfrm>
        <a:off x="2874105" y="941345"/>
        <a:ext cx="1578322" cy="789161"/>
      </dsp:txXfrm>
    </dsp:sp>
    <dsp:sp modelId="{F5EC5613-4D50-4236-9CF2-12D1C13CABAE}">
      <dsp:nvSpPr>
        <dsp:cNvPr id="0" name=""/>
        <dsp:cNvSpPr/>
      </dsp:nvSpPr>
      <dsp:spPr>
        <a:xfrm>
          <a:off x="5264726" y="2069719"/>
          <a:ext cx="1578322" cy="789161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Stormwater</a:t>
          </a:r>
          <a:endParaRPr lang="en-US" sz="2400" b="1" kern="1200" dirty="0"/>
        </a:p>
      </dsp:txBody>
      <dsp:txXfrm>
        <a:off x="5264726" y="2069719"/>
        <a:ext cx="1578322" cy="7891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7BC86C-2C51-461D-8E8F-2E59564E9E7C}">
      <dsp:nvSpPr>
        <dsp:cNvPr id="0" name=""/>
        <dsp:cNvSpPr/>
      </dsp:nvSpPr>
      <dsp:spPr>
        <a:xfrm>
          <a:off x="2187761" y="1166806"/>
          <a:ext cx="1896062" cy="1847444"/>
        </a:xfrm>
        <a:prstGeom prst="ellipse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1800000"/>
          </a:camera>
          <a:lightRig rig="threePt" dir="t"/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  <a:flatTx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2800" b="1" kern="1200" dirty="0" smtClean="0"/>
            <a:t>MS4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6 Minimum Control Measures</a:t>
          </a:r>
          <a:endParaRPr lang="en-US" sz="2000" b="1" kern="1200" dirty="0"/>
        </a:p>
      </dsp:txBody>
      <dsp:txXfrm>
        <a:off x="2465433" y="1437358"/>
        <a:ext cx="1340718" cy="1306340"/>
      </dsp:txXfrm>
    </dsp:sp>
    <dsp:sp modelId="{1C04D18C-C395-4462-81CB-705615576C4F}">
      <dsp:nvSpPr>
        <dsp:cNvPr id="0" name=""/>
        <dsp:cNvSpPr/>
      </dsp:nvSpPr>
      <dsp:spPr>
        <a:xfrm rot="16200000">
          <a:off x="3044198" y="1058686"/>
          <a:ext cx="183188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183188" y="1652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1800000"/>
          </a:camera>
          <a:lightRig rig="threeP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/>
        </a:p>
      </dsp:txBody>
      <dsp:txXfrm>
        <a:off x="3131213" y="1070632"/>
        <a:ext cx="9159" cy="9159"/>
      </dsp:txXfrm>
    </dsp:sp>
    <dsp:sp modelId="{409667CF-9563-429A-8E89-1BBAABC11AD5}">
      <dsp:nvSpPr>
        <dsp:cNvPr id="0" name=""/>
        <dsp:cNvSpPr/>
      </dsp:nvSpPr>
      <dsp:spPr>
        <a:xfrm>
          <a:off x="2757326" y="198368"/>
          <a:ext cx="756932" cy="785249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1800000"/>
          </a:camera>
          <a:lightRig rig="threePt" dir="t"/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flatTx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MCM6</a:t>
          </a:r>
        </a:p>
      </dsp:txBody>
      <dsp:txXfrm>
        <a:off x="2868176" y="313365"/>
        <a:ext cx="535232" cy="555255"/>
      </dsp:txXfrm>
    </dsp:sp>
    <dsp:sp modelId="{061EA5ED-B6F4-473B-BD17-64B502A78FF8}">
      <dsp:nvSpPr>
        <dsp:cNvPr id="0" name=""/>
        <dsp:cNvSpPr/>
      </dsp:nvSpPr>
      <dsp:spPr>
        <a:xfrm rot="19800000">
          <a:off x="3939610" y="1559141"/>
          <a:ext cx="175899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175899" y="1652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1800000"/>
          </a:camera>
          <a:lightRig rig="threeP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/>
        </a:p>
      </dsp:txBody>
      <dsp:txXfrm>
        <a:off x="4023162" y="1571269"/>
        <a:ext cx="8794" cy="8794"/>
      </dsp:txXfrm>
    </dsp:sp>
    <dsp:sp modelId="{39BC595B-D578-45EB-883C-23E6597EF93A}">
      <dsp:nvSpPr>
        <dsp:cNvPr id="0" name=""/>
        <dsp:cNvSpPr/>
      </dsp:nvSpPr>
      <dsp:spPr>
        <a:xfrm>
          <a:off x="4055962" y="948136"/>
          <a:ext cx="756932" cy="785249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1800000"/>
          </a:camera>
          <a:lightRig rig="threePt" dir="t"/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flatTx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MCM1</a:t>
          </a:r>
          <a:endParaRPr lang="en-US" sz="1600" b="1" kern="1200" dirty="0"/>
        </a:p>
      </dsp:txBody>
      <dsp:txXfrm>
        <a:off x="4166812" y="1063133"/>
        <a:ext cx="535232" cy="555255"/>
      </dsp:txXfrm>
    </dsp:sp>
    <dsp:sp modelId="{024E53E7-D87B-48B5-8D02-C33BB87403BA}">
      <dsp:nvSpPr>
        <dsp:cNvPr id="0" name=""/>
        <dsp:cNvSpPr/>
      </dsp:nvSpPr>
      <dsp:spPr>
        <a:xfrm rot="1800000">
          <a:off x="3939610" y="2588865"/>
          <a:ext cx="175899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175899" y="1652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1800000"/>
          </a:camera>
          <a:lightRig rig="threeP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/>
        </a:p>
      </dsp:txBody>
      <dsp:txXfrm>
        <a:off x="4023162" y="2600993"/>
        <a:ext cx="8794" cy="8794"/>
      </dsp:txXfrm>
    </dsp:sp>
    <dsp:sp modelId="{28210560-A4E2-441C-870D-DFA9006411B1}">
      <dsp:nvSpPr>
        <dsp:cNvPr id="0" name=""/>
        <dsp:cNvSpPr/>
      </dsp:nvSpPr>
      <dsp:spPr>
        <a:xfrm>
          <a:off x="4055962" y="2447671"/>
          <a:ext cx="756932" cy="785249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1800000"/>
          </a:camera>
          <a:lightRig rig="threePt" dir="t"/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flatTx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MCM2</a:t>
          </a:r>
          <a:endParaRPr lang="en-US" sz="1600" b="1" kern="1200" dirty="0"/>
        </a:p>
      </dsp:txBody>
      <dsp:txXfrm>
        <a:off x="4166812" y="2562668"/>
        <a:ext cx="535232" cy="555255"/>
      </dsp:txXfrm>
    </dsp:sp>
    <dsp:sp modelId="{E2C9F8D3-5E91-4EDE-9510-AD3D7349B795}">
      <dsp:nvSpPr>
        <dsp:cNvPr id="0" name=""/>
        <dsp:cNvSpPr/>
      </dsp:nvSpPr>
      <dsp:spPr>
        <a:xfrm rot="5400000">
          <a:off x="3044198" y="3089319"/>
          <a:ext cx="183188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183188" y="1652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1800000"/>
          </a:camera>
          <a:lightRig rig="threeP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/>
        </a:p>
      </dsp:txBody>
      <dsp:txXfrm>
        <a:off x="3131213" y="3101265"/>
        <a:ext cx="9159" cy="9159"/>
      </dsp:txXfrm>
    </dsp:sp>
    <dsp:sp modelId="{C7F3C61C-5CD4-4B70-AA86-A14492B63DC9}">
      <dsp:nvSpPr>
        <dsp:cNvPr id="0" name=""/>
        <dsp:cNvSpPr/>
      </dsp:nvSpPr>
      <dsp:spPr>
        <a:xfrm>
          <a:off x="2757326" y="3197439"/>
          <a:ext cx="756932" cy="785249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1800000"/>
          </a:camera>
          <a:lightRig rig="threePt" dir="t"/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flatTx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MCM3</a:t>
          </a:r>
          <a:endParaRPr lang="en-US" sz="1600" b="1" kern="1200" dirty="0"/>
        </a:p>
      </dsp:txBody>
      <dsp:txXfrm>
        <a:off x="2868176" y="3312436"/>
        <a:ext cx="535232" cy="555255"/>
      </dsp:txXfrm>
    </dsp:sp>
    <dsp:sp modelId="{BA3BBCA9-8393-4D03-A98B-B09AE09A86E0}">
      <dsp:nvSpPr>
        <dsp:cNvPr id="0" name=""/>
        <dsp:cNvSpPr/>
      </dsp:nvSpPr>
      <dsp:spPr>
        <a:xfrm rot="9000000">
          <a:off x="2156076" y="2588865"/>
          <a:ext cx="175899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175899" y="1652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1800000"/>
          </a:camera>
          <a:lightRig rig="threeP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/>
        </a:p>
      </dsp:txBody>
      <dsp:txXfrm rot="10800000">
        <a:off x="2239628" y="2600993"/>
        <a:ext cx="8794" cy="8794"/>
      </dsp:txXfrm>
    </dsp:sp>
    <dsp:sp modelId="{24F66240-EFEA-44A1-AA8D-562C9CFE3546}">
      <dsp:nvSpPr>
        <dsp:cNvPr id="0" name=""/>
        <dsp:cNvSpPr/>
      </dsp:nvSpPr>
      <dsp:spPr>
        <a:xfrm>
          <a:off x="1458690" y="2447671"/>
          <a:ext cx="756932" cy="785249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1800000"/>
          </a:camera>
          <a:lightRig rig="threePt" dir="t"/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flatTx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MCM4</a:t>
          </a:r>
          <a:endParaRPr lang="en-US" sz="1600" b="1" kern="1200" dirty="0"/>
        </a:p>
      </dsp:txBody>
      <dsp:txXfrm>
        <a:off x="1569540" y="2562668"/>
        <a:ext cx="535232" cy="555255"/>
      </dsp:txXfrm>
    </dsp:sp>
    <dsp:sp modelId="{26CFAF31-92BF-424A-AB66-1D05A2B8762B}">
      <dsp:nvSpPr>
        <dsp:cNvPr id="0" name=""/>
        <dsp:cNvSpPr/>
      </dsp:nvSpPr>
      <dsp:spPr>
        <a:xfrm rot="12600000">
          <a:off x="2156076" y="1559141"/>
          <a:ext cx="175899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175899" y="1652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1800000"/>
          </a:camera>
          <a:lightRig rig="threeP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/>
        </a:p>
      </dsp:txBody>
      <dsp:txXfrm rot="10800000">
        <a:off x="2239628" y="1571269"/>
        <a:ext cx="8794" cy="8794"/>
      </dsp:txXfrm>
    </dsp:sp>
    <dsp:sp modelId="{BF4F44E4-2D51-4EA6-A665-514915D640E7}">
      <dsp:nvSpPr>
        <dsp:cNvPr id="0" name=""/>
        <dsp:cNvSpPr/>
      </dsp:nvSpPr>
      <dsp:spPr>
        <a:xfrm>
          <a:off x="1458690" y="948136"/>
          <a:ext cx="756932" cy="785249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1800000"/>
          </a:camera>
          <a:lightRig rig="threePt" dir="t"/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flatTx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MCM5</a:t>
          </a:r>
          <a:endParaRPr lang="en-US" sz="1600" b="1" kern="1200" dirty="0"/>
        </a:p>
      </dsp:txBody>
      <dsp:txXfrm>
        <a:off x="1569540" y="1063133"/>
        <a:ext cx="535232" cy="5552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8D2F95-04C5-4324-AF31-642DCD77D40C}">
      <dsp:nvSpPr>
        <dsp:cNvPr id="0" name=""/>
        <dsp:cNvSpPr/>
      </dsp:nvSpPr>
      <dsp:spPr>
        <a:xfrm>
          <a:off x="3465331" y="1723808"/>
          <a:ext cx="91440" cy="308191"/>
        </a:xfrm>
        <a:custGeom>
          <a:avLst/>
          <a:gdLst/>
          <a:ahLst/>
          <a:cxnLst/>
          <a:rect l="0" t="0" r="0" b="0"/>
          <a:pathLst>
            <a:path>
              <a:moveTo>
                <a:pt x="116068" y="0"/>
              </a:moveTo>
              <a:lnTo>
                <a:pt x="116068" y="308191"/>
              </a:lnTo>
              <a:lnTo>
                <a:pt x="45720" y="308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E0878C-3550-4D36-82D4-3DC2619F5E2D}">
      <dsp:nvSpPr>
        <dsp:cNvPr id="0" name=""/>
        <dsp:cNvSpPr/>
      </dsp:nvSpPr>
      <dsp:spPr>
        <a:xfrm>
          <a:off x="3581400" y="1723808"/>
          <a:ext cx="3242714" cy="6163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6035"/>
              </a:lnTo>
              <a:lnTo>
                <a:pt x="3242714" y="546035"/>
              </a:lnTo>
              <a:lnTo>
                <a:pt x="3242714" y="6163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B5DB18-3A72-45E9-9BE8-B629888F2439}">
      <dsp:nvSpPr>
        <dsp:cNvPr id="0" name=""/>
        <dsp:cNvSpPr/>
      </dsp:nvSpPr>
      <dsp:spPr>
        <a:xfrm>
          <a:off x="3581400" y="1723808"/>
          <a:ext cx="2432035" cy="6163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6035"/>
              </a:lnTo>
              <a:lnTo>
                <a:pt x="2432035" y="546035"/>
              </a:lnTo>
              <a:lnTo>
                <a:pt x="2432035" y="6163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EE798-6776-4C68-907C-491AF18C54E0}">
      <dsp:nvSpPr>
        <dsp:cNvPr id="0" name=""/>
        <dsp:cNvSpPr/>
      </dsp:nvSpPr>
      <dsp:spPr>
        <a:xfrm>
          <a:off x="3581400" y="1723808"/>
          <a:ext cx="1621357" cy="6163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6035"/>
              </a:lnTo>
              <a:lnTo>
                <a:pt x="1621357" y="546035"/>
              </a:lnTo>
              <a:lnTo>
                <a:pt x="1621357" y="6163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8BCFE5-6651-48E9-AD93-D60F1CBDF41A}">
      <dsp:nvSpPr>
        <dsp:cNvPr id="0" name=""/>
        <dsp:cNvSpPr/>
      </dsp:nvSpPr>
      <dsp:spPr>
        <a:xfrm>
          <a:off x="3581400" y="1723808"/>
          <a:ext cx="810678" cy="6163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6035"/>
              </a:lnTo>
              <a:lnTo>
                <a:pt x="810678" y="546035"/>
              </a:lnTo>
              <a:lnTo>
                <a:pt x="810678" y="6163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9096FA-FCA3-4807-8B07-14541E542E72}">
      <dsp:nvSpPr>
        <dsp:cNvPr id="0" name=""/>
        <dsp:cNvSpPr/>
      </dsp:nvSpPr>
      <dsp:spPr>
        <a:xfrm>
          <a:off x="3535680" y="1723808"/>
          <a:ext cx="91440" cy="6163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163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D21287-81A9-47AD-885C-F92F2C34F6AA}">
      <dsp:nvSpPr>
        <dsp:cNvPr id="0" name=""/>
        <dsp:cNvSpPr/>
      </dsp:nvSpPr>
      <dsp:spPr>
        <a:xfrm>
          <a:off x="2770721" y="1723808"/>
          <a:ext cx="810678" cy="616383"/>
        </a:xfrm>
        <a:custGeom>
          <a:avLst/>
          <a:gdLst/>
          <a:ahLst/>
          <a:cxnLst/>
          <a:rect l="0" t="0" r="0" b="0"/>
          <a:pathLst>
            <a:path>
              <a:moveTo>
                <a:pt x="810678" y="0"/>
              </a:moveTo>
              <a:lnTo>
                <a:pt x="810678" y="546035"/>
              </a:lnTo>
              <a:lnTo>
                <a:pt x="0" y="546035"/>
              </a:lnTo>
              <a:lnTo>
                <a:pt x="0" y="6163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F0C93B-0BF2-418A-8BCE-57BC33040F5C}">
      <dsp:nvSpPr>
        <dsp:cNvPr id="0" name=""/>
        <dsp:cNvSpPr/>
      </dsp:nvSpPr>
      <dsp:spPr>
        <a:xfrm>
          <a:off x="1960042" y="1723808"/>
          <a:ext cx="1621357" cy="616383"/>
        </a:xfrm>
        <a:custGeom>
          <a:avLst/>
          <a:gdLst/>
          <a:ahLst/>
          <a:cxnLst/>
          <a:rect l="0" t="0" r="0" b="0"/>
          <a:pathLst>
            <a:path>
              <a:moveTo>
                <a:pt x="1621357" y="0"/>
              </a:moveTo>
              <a:lnTo>
                <a:pt x="1621357" y="546035"/>
              </a:lnTo>
              <a:lnTo>
                <a:pt x="0" y="546035"/>
              </a:lnTo>
              <a:lnTo>
                <a:pt x="0" y="6163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12A547-2245-4756-B6D5-30A43CFCF3E3}">
      <dsp:nvSpPr>
        <dsp:cNvPr id="0" name=""/>
        <dsp:cNvSpPr/>
      </dsp:nvSpPr>
      <dsp:spPr>
        <a:xfrm>
          <a:off x="1149364" y="1723808"/>
          <a:ext cx="2432035" cy="616383"/>
        </a:xfrm>
        <a:custGeom>
          <a:avLst/>
          <a:gdLst/>
          <a:ahLst/>
          <a:cxnLst/>
          <a:rect l="0" t="0" r="0" b="0"/>
          <a:pathLst>
            <a:path>
              <a:moveTo>
                <a:pt x="2432035" y="0"/>
              </a:moveTo>
              <a:lnTo>
                <a:pt x="2432035" y="546035"/>
              </a:lnTo>
              <a:lnTo>
                <a:pt x="0" y="546035"/>
              </a:lnTo>
              <a:lnTo>
                <a:pt x="0" y="6163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FA9B6D-894A-4A54-B104-17D718ED07F1}">
      <dsp:nvSpPr>
        <dsp:cNvPr id="0" name=""/>
        <dsp:cNvSpPr/>
      </dsp:nvSpPr>
      <dsp:spPr>
        <a:xfrm>
          <a:off x="338685" y="1723808"/>
          <a:ext cx="3242714" cy="616383"/>
        </a:xfrm>
        <a:custGeom>
          <a:avLst/>
          <a:gdLst/>
          <a:ahLst/>
          <a:cxnLst/>
          <a:rect l="0" t="0" r="0" b="0"/>
          <a:pathLst>
            <a:path>
              <a:moveTo>
                <a:pt x="3242714" y="0"/>
              </a:moveTo>
              <a:lnTo>
                <a:pt x="3242714" y="546035"/>
              </a:lnTo>
              <a:lnTo>
                <a:pt x="0" y="546035"/>
              </a:lnTo>
              <a:lnTo>
                <a:pt x="0" y="6163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70A20E-8821-4592-B03B-4A8C95D1C1FC}">
      <dsp:nvSpPr>
        <dsp:cNvPr id="0" name=""/>
        <dsp:cNvSpPr/>
      </dsp:nvSpPr>
      <dsp:spPr>
        <a:xfrm>
          <a:off x="3246408" y="1388816"/>
          <a:ext cx="669982" cy="334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Council</a:t>
          </a:r>
          <a:endParaRPr lang="en-US" sz="1400" kern="1200" dirty="0"/>
        </a:p>
      </dsp:txBody>
      <dsp:txXfrm>
        <a:off x="3246408" y="1388816"/>
        <a:ext cx="669982" cy="334991"/>
      </dsp:txXfrm>
    </dsp:sp>
    <dsp:sp modelId="{05B8F656-5B10-4A2A-BD3D-C66EAA1F5EAD}">
      <dsp:nvSpPr>
        <dsp:cNvPr id="0" name=""/>
        <dsp:cNvSpPr/>
      </dsp:nvSpPr>
      <dsp:spPr>
        <a:xfrm>
          <a:off x="3694" y="2340191"/>
          <a:ext cx="669982" cy="334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Assessing</a:t>
          </a:r>
          <a:endParaRPr lang="en-US" sz="1100" kern="1200" dirty="0"/>
        </a:p>
      </dsp:txBody>
      <dsp:txXfrm>
        <a:off x="3694" y="2340191"/>
        <a:ext cx="669982" cy="334991"/>
      </dsp:txXfrm>
    </dsp:sp>
    <dsp:sp modelId="{CB70B62E-9F1E-4A54-9F27-1CD14AD59BFC}">
      <dsp:nvSpPr>
        <dsp:cNvPr id="0" name=""/>
        <dsp:cNvSpPr/>
      </dsp:nvSpPr>
      <dsp:spPr>
        <a:xfrm>
          <a:off x="814372" y="2340191"/>
          <a:ext cx="669982" cy="334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Comm. &amp; Econ Dev.</a:t>
          </a:r>
          <a:endParaRPr lang="en-US" sz="1100" kern="1200" dirty="0"/>
        </a:p>
      </dsp:txBody>
      <dsp:txXfrm>
        <a:off x="814372" y="2340191"/>
        <a:ext cx="669982" cy="334991"/>
      </dsp:txXfrm>
    </dsp:sp>
    <dsp:sp modelId="{D2DA0EB8-C4F9-48C5-9BDA-71070609389E}">
      <dsp:nvSpPr>
        <dsp:cNvPr id="0" name=""/>
        <dsp:cNvSpPr/>
      </dsp:nvSpPr>
      <dsp:spPr>
        <a:xfrm>
          <a:off x="1625051" y="2340191"/>
          <a:ext cx="669982" cy="334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Finance</a:t>
          </a:r>
          <a:endParaRPr lang="en-US" sz="1100" kern="1200" dirty="0"/>
        </a:p>
      </dsp:txBody>
      <dsp:txXfrm>
        <a:off x="1625051" y="2340191"/>
        <a:ext cx="669982" cy="334991"/>
      </dsp:txXfrm>
    </dsp:sp>
    <dsp:sp modelId="{248CB33B-8734-4860-B260-3628D81BB4D4}">
      <dsp:nvSpPr>
        <dsp:cNvPr id="0" name=""/>
        <dsp:cNvSpPr/>
      </dsp:nvSpPr>
      <dsp:spPr>
        <a:xfrm>
          <a:off x="2435730" y="2340191"/>
          <a:ext cx="669982" cy="334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Fire &amp; Police</a:t>
          </a:r>
          <a:endParaRPr lang="en-US" sz="1100" kern="1200" dirty="0"/>
        </a:p>
      </dsp:txBody>
      <dsp:txXfrm>
        <a:off x="2435730" y="2340191"/>
        <a:ext cx="669982" cy="334991"/>
      </dsp:txXfrm>
    </dsp:sp>
    <dsp:sp modelId="{B286C55E-42B4-449A-8AC8-CD727C27CCDE}">
      <dsp:nvSpPr>
        <dsp:cNvPr id="0" name=""/>
        <dsp:cNvSpPr/>
      </dsp:nvSpPr>
      <dsp:spPr>
        <a:xfrm>
          <a:off x="3246408" y="2340191"/>
          <a:ext cx="669982" cy="334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Info Tech</a:t>
          </a:r>
          <a:endParaRPr lang="en-US" sz="1100" kern="1200" dirty="0"/>
        </a:p>
      </dsp:txBody>
      <dsp:txXfrm>
        <a:off x="3246408" y="2340191"/>
        <a:ext cx="669982" cy="334991"/>
      </dsp:txXfrm>
    </dsp:sp>
    <dsp:sp modelId="{883B9775-AF8F-4C1E-80A1-D8AB1CD4044B}">
      <dsp:nvSpPr>
        <dsp:cNvPr id="0" name=""/>
        <dsp:cNvSpPr/>
      </dsp:nvSpPr>
      <dsp:spPr>
        <a:xfrm>
          <a:off x="4057087" y="2340191"/>
          <a:ext cx="669982" cy="334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Parks &amp; </a:t>
          </a:r>
          <a:r>
            <a:rPr lang="en-US" sz="1100" kern="1200" dirty="0" err="1" smtClean="0"/>
            <a:t>Rec</a:t>
          </a:r>
          <a:endParaRPr lang="en-US" sz="1100" kern="1200" dirty="0"/>
        </a:p>
      </dsp:txBody>
      <dsp:txXfrm>
        <a:off x="4057087" y="2340191"/>
        <a:ext cx="669982" cy="334991"/>
      </dsp:txXfrm>
    </dsp:sp>
    <dsp:sp modelId="{1B51AC49-D055-4A64-B259-B2872D95A7CA}">
      <dsp:nvSpPr>
        <dsp:cNvPr id="0" name=""/>
        <dsp:cNvSpPr/>
      </dsp:nvSpPr>
      <dsp:spPr>
        <a:xfrm>
          <a:off x="4867766" y="2340191"/>
          <a:ext cx="669982" cy="334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Planning &amp; Code </a:t>
          </a:r>
          <a:r>
            <a:rPr lang="en-US" sz="1100" kern="1200" dirty="0" err="1" smtClean="0"/>
            <a:t>Enf</a:t>
          </a:r>
          <a:r>
            <a:rPr lang="en-US" sz="1100" kern="1200" dirty="0" smtClean="0"/>
            <a:t>.</a:t>
          </a:r>
          <a:endParaRPr lang="en-US" sz="1100" kern="1200" dirty="0"/>
        </a:p>
      </dsp:txBody>
      <dsp:txXfrm>
        <a:off x="4867766" y="2340191"/>
        <a:ext cx="669982" cy="334991"/>
      </dsp:txXfrm>
    </dsp:sp>
    <dsp:sp modelId="{D3541F61-7143-40AA-A9C5-25E592B15C23}">
      <dsp:nvSpPr>
        <dsp:cNvPr id="0" name=""/>
        <dsp:cNvSpPr/>
      </dsp:nvSpPr>
      <dsp:spPr>
        <a:xfrm>
          <a:off x="5678444" y="2340191"/>
          <a:ext cx="669982" cy="334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Public Works</a:t>
          </a:r>
          <a:endParaRPr lang="en-US" sz="1100" kern="1200" dirty="0"/>
        </a:p>
      </dsp:txBody>
      <dsp:txXfrm>
        <a:off x="5678444" y="2340191"/>
        <a:ext cx="669982" cy="334991"/>
      </dsp:txXfrm>
    </dsp:sp>
    <dsp:sp modelId="{62E771C7-DB4E-4C4D-B42C-F01911D03793}">
      <dsp:nvSpPr>
        <dsp:cNvPr id="0" name=""/>
        <dsp:cNvSpPr/>
      </dsp:nvSpPr>
      <dsp:spPr>
        <a:xfrm>
          <a:off x="6489123" y="2340191"/>
          <a:ext cx="669982" cy="334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Water Resources</a:t>
          </a:r>
          <a:endParaRPr lang="en-US" sz="1100" kern="1200" dirty="0"/>
        </a:p>
      </dsp:txBody>
      <dsp:txXfrm>
        <a:off x="6489123" y="2340191"/>
        <a:ext cx="669982" cy="334991"/>
      </dsp:txXfrm>
    </dsp:sp>
    <dsp:sp modelId="{61C14301-75DF-4019-B6CB-AE5B2FA706BF}">
      <dsp:nvSpPr>
        <dsp:cNvPr id="0" name=""/>
        <dsp:cNvSpPr/>
      </dsp:nvSpPr>
      <dsp:spPr>
        <a:xfrm>
          <a:off x="2841069" y="1864504"/>
          <a:ext cx="669982" cy="334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Manager</a:t>
          </a:r>
          <a:endParaRPr lang="en-US" sz="1100" kern="1200" dirty="0"/>
        </a:p>
      </dsp:txBody>
      <dsp:txXfrm>
        <a:off x="2841069" y="1864504"/>
        <a:ext cx="669982" cy="3349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75395-B3BA-4E79-B7F7-9B999A414A2A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9AE7F3-5A59-4208-8FAB-11A8D30678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77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AF8EF-9A1F-4771-ABC1-084A2CF76CC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35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85692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864" indent="-285716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2868" indent="-228573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015" indent="-228573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163" indent="-228573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310" indent="-22857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457" indent="-22857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8604" indent="-22857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5752" indent="-22857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2E1F344-7753-4FD1-B7D9-928D79D31370}" type="slidenum">
              <a:rPr lang="en-US" altLang="en-US" baseline="0"/>
              <a:pPr eaLnBrk="1" hangingPunct="1"/>
              <a:t>6</a:t>
            </a:fld>
            <a:endParaRPr lang="en-US" altLang="en-US" baseline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68446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7966A-C569-413A-8B5D-533193178CA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17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864" indent="-285716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2868" indent="-228573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015" indent="-228573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163" indent="-228573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310" indent="-22857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457" indent="-22857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8604" indent="-22857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5752" indent="-228573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4EA370-5AD6-4BE5-A64F-771FBDF89699}" type="slidenum">
              <a:rPr lang="en-US" altLang="en-US" baseline="0"/>
              <a:pPr eaLnBrk="1" hangingPunct="1"/>
              <a:t>8</a:t>
            </a:fld>
            <a:endParaRPr lang="en-US" altLang="en-US" baseline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/>
              <a:t>1 mg/L TKN</a:t>
            </a:r>
            <a:r>
              <a:rPr lang="en-US" altLang="en-US" baseline="0" dirty="0" smtClean="0"/>
              <a:t> and 0.15 TP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697721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Times" pitchFamily="18" charset="0"/>
              </a:defRPr>
            </a:lvl1pPr>
            <a:lvl2pPr marL="742864" indent="-285716" eaLnBrk="0" hangingPunct="0">
              <a:defRPr sz="1400">
                <a:solidFill>
                  <a:schemeClr val="tx1"/>
                </a:solidFill>
                <a:latin typeface="Times" pitchFamily="18" charset="0"/>
              </a:defRPr>
            </a:lvl2pPr>
            <a:lvl3pPr marL="1142868" indent="-228573" eaLnBrk="0" hangingPunct="0">
              <a:defRPr sz="1400">
                <a:solidFill>
                  <a:schemeClr val="tx1"/>
                </a:solidFill>
                <a:latin typeface="Times" pitchFamily="18" charset="0"/>
              </a:defRPr>
            </a:lvl3pPr>
            <a:lvl4pPr marL="1600015" indent="-228573" eaLnBrk="0" hangingPunct="0">
              <a:defRPr sz="1400">
                <a:solidFill>
                  <a:schemeClr val="tx1"/>
                </a:solidFill>
                <a:latin typeface="Times" pitchFamily="18" charset="0"/>
              </a:defRPr>
            </a:lvl4pPr>
            <a:lvl5pPr marL="2057163" indent="-228573" eaLnBrk="0" hangingPunct="0">
              <a:defRPr sz="1400">
                <a:solidFill>
                  <a:schemeClr val="tx1"/>
                </a:solidFill>
                <a:latin typeface="Times" pitchFamily="18" charset="0"/>
              </a:defRPr>
            </a:lvl5pPr>
            <a:lvl6pPr marL="2514310" indent="-22857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pitchFamily="18" charset="0"/>
              </a:defRPr>
            </a:lvl6pPr>
            <a:lvl7pPr marL="2971457" indent="-22857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pitchFamily="18" charset="0"/>
              </a:defRPr>
            </a:lvl7pPr>
            <a:lvl8pPr marL="3428604" indent="-22857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pitchFamily="18" charset="0"/>
              </a:defRPr>
            </a:lvl8pPr>
            <a:lvl9pPr marL="3885752" indent="-22857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fld id="{FE32B4ED-B9D0-4340-8623-A280F7ABCC2E}" type="slidenum">
              <a:rPr lang="en-US" altLang="en-US" sz="1300"/>
              <a:pPr>
                <a:defRPr/>
              </a:pPr>
              <a:t>9</a:t>
            </a:fld>
            <a:endParaRPr lang="en-US" altLang="en-US" sz="1300" dirty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89044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88730-1D84-4B87-A01A-43AC36D9D63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45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88730-1D84-4B87-A01A-43AC36D9D63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AE5B-6914-4E06-B3C7-5C3253054DDA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944DD-FF8A-4E50-8D04-5CDE51818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AE5B-6914-4E06-B3C7-5C3253054DDA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944DD-FF8A-4E50-8D04-5CDE51818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AE5B-6914-4E06-B3C7-5C3253054DDA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944DD-FF8A-4E50-8D04-5CDE51818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252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71700" y="261938"/>
            <a:ext cx="6938963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4400" b="1" kern="1200" dirty="0">
                <a:solidFill>
                  <a:srgbClr val="644459"/>
                </a:solidFill>
                <a:effectLst>
                  <a:outerShdw blurRad="38100" dist="38100" dir="2700000" algn="tl">
                    <a:srgbClr val="000000">
                      <a:alpha val="25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740818" y="1600200"/>
            <a:ext cx="6331745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Arial Narrow" panose="020B0506020202030204" pitchFamily="34" charset="0"/>
              </a:defRPr>
            </a:lvl1pPr>
            <a:lvl2pPr marL="742950" indent="-285750">
              <a:buClr>
                <a:srgbClr val="C75B12"/>
              </a:buClr>
              <a:buSzPct val="130000"/>
              <a:buFont typeface="Wingdings" panose="05000000000000000000" pitchFamily="2" charset="2"/>
              <a:buChar char="§"/>
              <a:defRPr sz="2400">
                <a:latin typeface="Arial Narrow" panose="020B0506020202030204" pitchFamily="34" charset="0"/>
              </a:defRPr>
            </a:lvl2pPr>
            <a:lvl3pPr marL="977900" indent="-228600">
              <a:buClr>
                <a:srgbClr val="644459"/>
              </a:buClr>
              <a:buSzPct val="80000"/>
              <a:buFont typeface="Wingdings" panose="05000000000000000000" pitchFamily="2" charset="2"/>
              <a:buChar char="Ø"/>
              <a:defRPr sz="2000">
                <a:latin typeface="Arial Narrow" panose="020B0506020202030204" pitchFamily="34" charset="0"/>
              </a:defRPr>
            </a:lvl3pPr>
            <a:lvl4pPr marL="1320800" indent="-228600">
              <a:buClr>
                <a:srgbClr val="A67C98"/>
              </a:buClr>
              <a:buSzPct val="150000"/>
              <a:buFont typeface="Arial" panose="020B0604020202020204" pitchFamily="34" charset="0"/>
              <a:buChar char="•"/>
              <a:defRPr sz="1800">
                <a:latin typeface="Arial Narrow" panose="020B0506020202030204" pitchFamily="34" charset="0"/>
              </a:defRPr>
            </a:lvl4pPr>
            <a:lvl5pPr marL="1663700" indent="-228600">
              <a:buClr>
                <a:srgbClr val="3B5784"/>
              </a:buClr>
              <a:buSzPct val="85000"/>
              <a:buFont typeface="Courier New" panose="02070309020205020404" pitchFamily="49" charset="0"/>
              <a:buChar char="o"/>
              <a:defRPr sz="1800">
                <a:latin typeface="Arial Narrow" panose="020B0506020202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261938"/>
            <a:ext cx="6938963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4400" b="1" kern="1200" dirty="0">
                <a:solidFill>
                  <a:srgbClr val="644459"/>
                </a:solidFill>
                <a:effectLst>
                  <a:outerShdw blurRad="38100" dist="38100" dir="2700000" algn="tl">
                    <a:srgbClr val="000000">
                      <a:alpha val="25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0818" y="1600200"/>
            <a:ext cx="6331745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Arial Narrow" panose="020B0506020202030204" pitchFamily="34" charset="0"/>
              </a:defRPr>
            </a:lvl1pPr>
            <a:lvl2pPr marL="742950" indent="-285750">
              <a:buClr>
                <a:srgbClr val="C75B12"/>
              </a:buClr>
              <a:buSzPct val="130000"/>
              <a:buFont typeface="Wingdings" panose="05000000000000000000" pitchFamily="2" charset="2"/>
              <a:buChar char="§"/>
              <a:defRPr sz="2400">
                <a:latin typeface="Arial Narrow" panose="020B0506020202030204" pitchFamily="34" charset="0"/>
              </a:defRPr>
            </a:lvl2pPr>
            <a:lvl3pPr marL="977900" indent="-228600">
              <a:buClr>
                <a:srgbClr val="644459"/>
              </a:buClr>
              <a:buSzPct val="80000"/>
              <a:buFont typeface="Wingdings" panose="05000000000000000000" pitchFamily="2" charset="2"/>
              <a:buChar char="Ø"/>
              <a:defRPr sz="2000">
                <a:latin typeface="Arial Narrow" panose="020B0506020202030204" pitchFamily="34" charset="0"/>
              </a:defRPr>
            </a:lvl3pPr>
            <a:lvl4pPr marL="1320800" indent="-228600">
              <a:buClr>
                <a:srgbClr val="A67C98"/>
              </a:buClr>
              <a:buSzPct val="150000"/>
              <a:buFont typeface="Arial" panose="020B0604020202020204" pitchFamily="34" charset="0"/>
              <a:buChar char="•"/>
              <a:defRPr sz="1800">
                <a:latin typeface="Arial Narrow" panose="020B0506020202030204" pitchFamily="34" charset="0"/>
              </a:defRPr>
            </a:lvl4pPr>
            <a:lvl5pPr marL="1663700" indent="-228600">
              <a:buClr>
                <a:srgbClr val="3B5784"/>
              </a:buClr>
              <a:buSzPct val="85000"/>
              <a:buFont typeface="Courier New" panose="02070309020205020404" pitchFamily="49" charset="0"/>
              <a:buChar char="o"/>
              <a:defRPr sz="1800">
                <a:latin typeface="Arial Narrow" panose="020B0506020202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96447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71700" y="261938"/>
            <a:ext cx="6938963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4400" b="1" kern="1200" dirty="0">
                <a:solidFill>
                  <a:srgbClr val="644459"/>
                </a:solidFill>
                <a:effectLst>
                  <a:outerShdw blurRad="38100" dist="38100" dir="2700000" algn="tl">
                    <a:srgbClr val="000000">
                      <a:alpha val="25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740818" y="1600200"/>
            <a:ext cx="6331745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Arial Narrow" panose="020B0506020202030204" pitchFamily="34" charset="0"/>
              </a:defRPr>
            </a:lvl1pPr>
            <a:lvl2pPr marL="742950" indent="-285750">
              <a:buClr>
                <a:srgbClr val="C75B12"/>
              </a:buClr>
              <a:buSzPct val="130000"/>
              <a:buFont typeface="Wingdings" panose="05000000000000000000" pitchFamily="2" charset="2"/>
              <a:buChar char="§"/>
              <a:defRPr sz="2400">
                <a:latin typeface="Arial Narrow" panose="020B0506020202030204" pitchFamily="34" charset="0"/>
              </a:defRPr>
            </a:lvl2pPr>
            <a:lvl3pPr marL="977900" indent="-228600">
              <a:buClr>
                <a:srgbClr val="644459"/>
              </a:buClr>
              <a:buSzPct val="80000"/>
              <a:buFont typeface="Wingdings" panose="05000000000000000000" pitchFamily="2" charset="2"/>
              <a:buChar char="Ø"/>
              <a:defRPr sz="2000">
                <a:latin typeface="Arial Narrow" panose="020B0506020202030204" pitchFamily="34" charset="0"/>
              </a:defRPr>
            </a:lvl3pPr>
            <a:lvl4pPr marL="1320800" indent="-228600">
              <a:buClr>
                <a:srgbClr val="A67C98"/>
              </a:buClr>
              <a:buSzPct val="150000"/>
              <a:buFont typeface="Arial" panose="020B0604020202020204" pitchFamily="34" charset="0"/>
              <a:buChar char="•"/>
              <a:defRPr sz="1800">
                <a:latin typeface="Arial Narrow" panose="020B0506020202030204" pitchFamily="34" charset="0"/>
              </a:defRPr>
            </a:lvl4pPr>
            <a:lvl5pPr marL="1663700" indent="-228600">
              <a:buClr>
                <a:srgbClr val="3B5784"/>
              </a:buClr>
              <a:buSzPct val="85000"/>
              <a:buFont typeface="Courier New" panose="02070309020205020404" pitchFamily="49" charset="0"/>
              <a:buChar char="o"/>
              <a:defRPr sz="1800">
                <a:latin typeface="Arial Narrow" panose="020B0506020202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31053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AE5B-6914-4E06-B3C7-5C3253054DDA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944DD-FF8A-4E50-8D04-5CDE51818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AE5B-6914-4E06-B3C7-5C3253054DDA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944DD-FF8A-4E50-8D04-5CDE51818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AE5B-6914-4E06-B3C7-5C3253054DDA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944DD-FF8A-4E50-8D04-5CDE51818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AE5B-6914-4E06-B3C7-5C3253054DDA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944DD-FF8A-4E50-8D04-5CDE51818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AE5B-6914-4E06-B3C7-5C3253054DDA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944DD-FF8A-4E50-8D04-5CDE51818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AE5B-6914-4E06-B3C7-5C3253054DDA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944DD-FF8A-4E50-8D04-5CDE51818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AE5B-6914-4E06-B3C7-5C3253054DDA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944DD-FF8A-4E50-8D04-5CDE51818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AE5B-6914-4E06-B3C7-5C3253054DDA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944DD-FF8A-4E50-8D04-5CDE51818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7AE5B-6914-4E06-B3C7-5C3253054DDA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944DD-FF8A-4E50-8D04-5CDE51818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7" r:id="rId13"/>
    <p:sldLayoutId id="2147483672" r:id="rId14"/>
    <p:sldLayoutId id="2147483673" r:id="rId15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diagramColors" Target="../diagrams/colors2.xml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1.jpeg"/><Relationship Id="rId12" Type="http://schemas.openxmlformats.org/officeDocument/2006/relationships/diagramQuickStyle" Target="../diagrams/quickStyl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0.jpeg"/><Relationship Id="rId11" Type="http://schemas.openxmlformats.org/officeDocument/2006/relationships/diagramLayout" Target="../diagrams/layout2.xml"/><Relationship Id="rId5" Type="http://schemas.openxmlformats.org/officeDocument/2006/relationships/image" Target="../media/image29.png"/><Relationship Id="rId10" Type="http://schemas.openxmlformats.org/officeDocument/2006/relationships/diagramData" Target="../diagrams/data2.xml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microsoft.com/office/2007/relationships/diagramDrawing" Target="../diagrams/drawin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image" Target="../media/image43.jpeg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5" Type="http://schemas.openxmlformats.org/officeDocument/2006/relationships/image" Target="../media/image56.pn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gif"/><Relationship Id="rId1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.gif"/><Relationship Id="rId4" Type="http://schemas.openxmlformats.org/officeDocument/2006/relationships/diagramLayout" Target="../diagrams/layout1.xm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0.gif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77" y="-1"/>
            <a:ext cx="9139446" cy="61746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40208"/>
            <a:ext cx="8077200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Mobilizing Community Support for Casco Bay</a:t>
            </a:r>
            <a:endParaRPr lang="en-US" sz="3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871288"/>
            <a:ext cx="5822800" cy="2329112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algn="l">
              <a:spcBef>
                <a:spcPts val="600"/>
              </a:spcBef>
            </a:pPr>
            <a:r>
              <a:rPr lang="en-US" sz="2400" b="1" dirty="0" smtClean="0">
                <a:solidFill>
                  <a:schemeClr val="tx2"/>
                </a:solidFill>
              </a:rPr>
              <a:t>Fred Dillon</a:t>
            </a:r>
            <a:r>
              <a:rPr lang="en-US" sz="2400" dirty="0" smtClean="0">
                <a:solidFill>
                  <a:schemeClr val="tx2"/>
                </a:solidFill>
              </a:rPr>
              <a:t> –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r>
              <a:rPr lang="en-US" sz="2400" b="0" i="1" dirty="0" smtClean="0">
                <a:solidFill>
                  <a:schemeClr val="tx2"/>
                </a:solidFill>
              </a:rPr>
              <a:t>Cit</a:t>
            </a:r>
            <a:r>
              <a:rPr lang="en-US" sz="2400" i="1" dirty="0" smtClean="0">
                <a:solidFill>
                  <a:schemeClr val="tx2"/>
                </a:solidFill>
              </a:rPr>
              <a:t>y of South Portland</a:t>
            </a:r>
          </a:p>
          <a:p>
            <a:pPr algn="l">
              <a:spcBef>
                <a:spcPts val="600"/>
              </a:spcBef>
            </a:pPr>
            <a:r>
              <a:rPr lang="en-US" sz="2400" b="1" dirty="0" smtClean="0">
                <a:solidFill>
                  <a:schemeClr val="tx2"/>
                </a:solidFill>
              </a:rPr>
              <a:t>Dan </a:t>
            </a:r>
            <a:r>
              <a:rPr lang="en-US" sz="2400" b="1" dirty="0" err="1" smtClean="0">
                <a:solidFill>
                  <a:schemeClr val="tx2"/>
                </a:solidFill>
              </a:rPr>
              <a:t>Devereaux</a:t>
            </a:r>
            <a:r>
              <a:rPr lang="en-US" sz="2400" b="0" dirty="0" smtClean="0">
                <a:solidFill>
                  <a:schemeClr val="tx2"/>
                </a:solidFill>
              </a:rPr>
              <a:t> – </a:t>
            </a:r>
            <a:r>
              <a:rPr lang="en-US" sz="2400" b="0" i="1" dirty="0" smtClean="0">
                <a:solidFill>
                  <a:schemeClr val="tx2"/>
                </a:solidFill>
              </a:rPr>
              <a:t>Town of Brunswick</a:t>
            </a:r>
          </a:p>
          <a:p>
            <a:pPr algn="l">
              <a:spcBef>
                <a:spcPts val="600"/>
              </a:spcBef>
            </a:pPr>
            <a:r>
              <a:rPr lang="en-US" sz="2400" b="1" dirty="0" smtClean="0">
                <a:solidFill>
                  <a:schemeClr val="tx2"/>
                </a:solidFill>
              </a:rPr>
              <a:t>Kate McDonald</a:t>
            </a:r>
            <a:r>
              <a:rPr lang="en-US" sz="2400" dirty="0" smtClean="0">
                <a:solidFill>
                  <a:schemeClr val="tx2"/>
                </a:solidFill>
              </a:rPr>
              <a:t> – </a:t>
            </a:r>
            <a:r>
              <a:rPr lang="en-US" sz="2400" i="1" dirty="0" smtClean="0">
                <a:solidFill>
                  <a:schemeClr val="tx2"/>
                </a:solidFill>
              </a:rPr>
              <a:t>Cumberland County SWCD</a:t>
            </a:r>
          </a:p>
          <a:p>
            <a:pPr algn="l">
              <a:spcBef>
                <a:spcPts val="600"/>
              </a:spcBef>
            </a:pPr>
            <a:r>
              <a:rPr lang="en-US" sz="2400" b="1" dirty="0" smtClean="0">
                <a:solidFill>
                  <a:schemeClr val="tx2"/>
                </a:solidFill>
              </a:rPr>
              <a:t>Peter </a:t>
            </a:r>
            <a:r>
              <a:rPr lang="en-US" sz="2400" b="1" dirty="0" err="1" smtClean="0">
                <a:solidFill>
                  <a:schemeClr val="tx2"/>
                </a:solidFill>
              </a:rPr>
              <a:t>Slovinsky</a:t>
            </a:r>
            <a:r>
              <a:rPr lang="en-US" sz="2400" b="0" dirty="0" smtClean="0">
                <a:solidFill>
                  <a:schemeClr val="tx2"/>
                </a:solidFill>
              </a:rPr>
              <a:t> – </a:t>
            </a:r>
            <a:r>
              <a:rPr lang="en-US" sz="2400" b="0" i="1" dirty="0" smtClean="0">
                <a:solidFill>
                  <a:schemeClr val="tx2"/>
                </a:solidFill>
              </a:rPr>
              <a:t>Maine Geologic Survey</a:t>
            </a:r>
          </a:p>
          <a:p>
            <a:pPr algn="l">
              <a:spcBef>
                <a:spcPts val="600"/>
              </a:spcBef>
            </a:pPr>
            <a:r>
              <a:rPr lang="en-US" sz="2400" b="1" dirty="0" smtClean="0">
                <a:solidFill>
                  <a:schemeClr val="tx2"/>
                </a:solidFill>
              </a:rPr>
              <a:t>Doug </a:t>
            </a:r>
            <a:r>
              <a:rPr lang="en-US" sz="2400" b="1" dirty="0" err="1" smtClean="0">
                <a:solidFill>
                  <a:schemeClr val="tx2"/>
                </a:solidFill>
              </a:rPr>
              <a:t>Roncarati</a:t>
            </a:r>
            <a:r>
              <a:rPr lang="en-US" sz="2400" dirty="0" smtClean="0">
                <a:solidFill>
                  <a:schemeClr val="tx2"/>
                </a:solidFill>
              </a:rPr>
              <a:t> – </a:t>
            </a:r>
            <a:r>
              <a:rPr lang="en-US" sz="2400" i="1" dirty="0" smtClean="0">
                <a:solidFill>
                  <a:schemeClr val="tx2"/>
                </a:solidFill>
              </a:rPr>
              <a:t>City of Portland</a:t>
            </a:r>
            <a:endParaRPr lang="en-US" sz="2400" b="0" i="1" dirty="0" smtClean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54" y="5716233"/>
            <a:ext cx="9144000" cy="11534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5410200" cy="47244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700" dirty="0" smtClean="0">
                <a:solidFill>
                  <a:srgbClr val="21578A"/>
                </a:solidFill>
                <a:latin typeface="+mj-lt"/>
              </a:rPr>
              <a:t>Full compliance with 6    “minimum control measures”</a:t>
            </a:r>
          </a:p>
          <a:p>
            <a:pPr>
              <a:spcAft>
                <a:spcPts val="1200"/>
              </a:spcAft>
            </a:pPr>
            <a:r>
              <a:rPr lang="en-US" sz="2700" dirty="0" smtClean="0">
                <a:solidFill>
                  <a:srgbClr val="21578A"/>
                </a:solidFill>
                <a:latin typeface="+mj-lt"/>
              </a:rPr>
              <a:t>Improvement &amp; protection of priority water bodies</a:t>
            </a:r>
          </a:p>
          <a:p>
            <a:pPr>
              <a:spcAft>
                <a:spcPts val="0"/>
              </a:spcAft>
            </a:pPr>
            <a:r>
              <a:rPr lang="en-US" sz="2700" dirty="0" smtClean="0">
                <a:solidFill>
                  <a:srgbClr val="21578A"/>
                </a:solidFill>
                <a:latin typeface="+mj-lt"/>
              </a:rPr>
              <a:t>Added scrutiny from DEP, EPA &amp; environmental groups</a:t>
            </a:r>
          </a:p>
          <a:p>
            <a:pPr>
              <a:spcAft>
                <a:spcPts val="0"/>
              </a:spcAft>
            </a:pPr>
            <a:r>
              <a:rPr lang="en-US" sz="2700" dirty="0" smtClean="0">
                <a:solidFill>
                  <a:srgbClr val="21578A"/>
                </a:solidFill>
                <a:latin typeface="+mj-lt"/>
              </a:rPr>
              <a:t>Higher costs than non-regulated municipalities</a:t>
            </a:r>
          </a:p>
          <a:p>
            <a:pPr>
              <a:spcAft>
                <a:spcPts val="0"/>
              </a:spcAft>
            </a:pPr>
            <a:endParaRPr lang="en-US" dirty="0" smtClean="0">
              <a:solidFill>
                <a:srgbClr val="21578A"/>
              </a:solidFill>
              <a:latin typeface="+mj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4800" y="361689"/>
            <a:ext cx="8534400" cy="857511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4400" b="1" kern="1200" dirty="0">
                <a:solidFill>
                  <a:srgbClr val="644459"/>
                </a:solidFill>
                <a:effectLst>
                  <a:outerShdw blurRad="38100" dist="38100" dir="2700000" algn="tl">
                    <a:srgbClr val="000000">
                      <a:alpha val="25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 smtClean="0">
                <a:solidFill>
                  <a:srgbClr val="21578A"/>
                </a:solidFill>
                <a:latin typeface="+mj-lt"/>
              </a:rPr>
              <a:t>Permit Requirements / Implications</a:t>
            </a:r>
            <a:endParaRPr lang="en-US" altLang="en-US" dirty="0">
              <a:solidFill>
                <a:srgbClr val="21578A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65" y="1752600"/>
            <a:ext cx="3144735" cy="426149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/>
          <p:nvPr/>
        </p:nvGrpSpPr>
        <p:grpSpPr>
          <a:xfrm>
            <a:off x="1203124" y="1604664"/>
            <a:ext cx="6737753" cy="4280444"/>
            <a:chOff x="1025325" y="1447800"/>
            <a:chExt cx="7040300" cy="4472650"/>
          </a:xfrm>
        </p:grpSpPr>
        <p:pic>
          <p:nvPicPr>
            <p:cNvPr id="8" name="Picture 2" descr="U:\MS4 Program\MCMs\MCM1 Ed-Outreach\Photos\Trout Brook Trout Release 4-30-12\Stroutrelease3050412.jp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5486400" y="1447800"/>
              <a:ext cx="1828800" cy="1371600"/>
            </a:xfrm>
            <a:prstGeom prst="rect">
              <a:avLst/>
            </a:prstGeom>
            <a:ln w="41275">
              <a:solidFill>
                <a:schemeClr val="bg1"/>
              </a:solidFill>
            </a:ln>
            <a:effectLst>
              <a:outerShdw blurRad="2413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1"/>
            <p:cNvPicPr>
              <a:picLocks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6236825" y="3007077"/>
              <a:ext cx="1828800" cy="1371600"/>
            </a:xfrm>
            <a:prstGeom prst="rect">
              <a:avLst/>
            </a:prstGeom>
            <a:ln w="41275">
              <a:solidFill>
                <a:schemeClr val="bg1"/>
              </a:solidFill>
            </a:ln>
            <a:effectLst>
              <a:outerShdw blurRad="2413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5" descr="U:\Urban Impaired Streams\Long_Creek\Outfall_Inspections\PY2010-11 Outfall Inspection\PY2010-11 Outfall Inspection Pix\6-22-11 LC Outfall Inspections\LC73-2.JPG"/>
            <p:cNvPicPr>
              <a:picLocks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5486400" y="4548850"/>
              <a:ext cx="1828800" cy="1371600"/>
            </a:xfrm>
            <a:prstGeom prst="rect">
              <a:avLst/>
            </a:prstGeom>
            <a:ln w="41275">
              <a:solidFill>
                <a:schemeClr val="bg1"/>
              </a:solidFill>
            </a:ln>
            <a:effectLst>
              <a:outerShdw blurRad="2413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2" descr="S:\Engineering Active\WATER RESOURCE PROTECTION\EROSION CONTROL REPORTS\GREATER THAN 1 ACRE\PY2011-12 Reports\290 Sawyer St\4-23-12 ESCI\290 Sawyer Photos 4-23-12\IMG_2241.JP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828800" y="4548850"/>
              <a:ext cx="1828800" cy="1365955"/>
            </a:xfrm>
            <a:prstGeom prst="rect">
              <a:avLst/>
            </a:prstGeom>
            <a:ln w="41275">
              <a:solidFill>
                <a:schemeClr val="bg1"/>
              </a:solidFill>
            </a:ln>
            <a:effectLst>
              <a:outerShdw blurRad="2413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435" name="Picture 3" descr="U:\MS4 Program\MCMs\MCM5 Post-Construction SW Management\Post-Construction BMPs\BMP Details\LCWMD\Darling Ave\Photos\9-6-11\IMG_1079.JP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1025325" y="3009900"/>
              <a:ext cx="1828800" cy="1365954"/>
            </a:xfrm>
            <a:prstGeom prst="rect">
              <a:avLst/>
            </a:prstGeom>
            <a:ln w="41275">
              <a:solidFill>
                <a:schemeClr val="bg1"/>
              </a:solidFill>
            </a:ln>
            <a:effectLst>
              <a:outerShdw blurRad="2413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3" descr="U:\Urban Impaired Streams\Long_Creek\Restoration Projects\BMP_Pilots\Fabco\22Sep10 Foden CB Cleaning\DSC01711.JPG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1828800" y="1447800"/>
              <a:ext cx="1828800" cy="1371600"/>
            </a:xfrm>
            <a:prstGeom prst="rect">
              <a:avLst/>
            </a:prstGeom>
            <a:ln w="41275">
              <a:solidFill>
                <a:schemeClr val="bg1"/>
              </a:solidFill>
            </a:ln>
            <a:effectLst>
              <a:outerShdw blurRad="2413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977424344"/>
              </p:ext>
            </p:extLst>
          </p:nvPr>
        </p:nvGraphicFramePr>
        <p:xfrm>
          <a:off x="1436207" y="1338471"/>
          <a:ext cx="6271586" cy="4181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7" name="Title 1"/>
          <p:cNvSpPr txBox="1">
            <a:spLocks/>
          </p:cNvSpPr>
          <p:nvPr/>
        </p:nvSpPr>
        <p:spPr>
          <a:xfrm>
            <a:off x="895350" y="361689"/>
            <a:ext cx="7353300" cy="857511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4400" b="1" kern="1200" dirty="0">
                <a:solidFill>
                  <a:srgbClr val="644459"/>
                </a:solidFill>
                <a:effectLst>
                  <a:outerShdw blurRad="38100" dist="38100" dir="2700000" algn="tl">
                    <a:srgbClr val="000000">
                      <a:alpha val="25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 smtClean="0">
                <a:solidFill>
                  <a:srgbClr val="21578A"/>
                </a:solidFill>
                <a:latin typeface="+mj-lt"/>
              </a:rPr>
              <a:t>Stormwater Program </a:t>
            </a:r>
            <a:r>
              <a:rPr lang="en-US" dirty="0">
                <a:solidFill>
                  <a:srgbClr val="21578A"/>
                </a:solidFill>
                <a:latin typeface="+mj-lt"/>
              </a:rPr>
              <a:t>Elements</a:t>
            </a:r>
            <a:endParaRPr lang="en-US" altLang="en-US" dirty="0">
              <a:solidFill>
                <a:srgbClr val="21578A"/>
              </a:solidFill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4185463578"/>
              </p:ext>
            </p:extLst>
          </p:nvPr>
        </p:nvGraphicFramePr>
        <p:xfrm>
          <a:off x="983850" y="838200"/>
          <a:ext cx="7162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oup 26"/>
          <p:cNvGrpSpPr/>
          <p:nvPr/>
        </p:nvGrpSpPr>
        <p:grpSpPr>
          <a:xfrm>
            <a:off x="949125" y="3124200"/>
            <a:ext cx="7232250" cy="1905000"/>
            <a:chOff x="1870275" y="2895600"/>
            <a:chExt cx="7232250" cy="1905000"/>
          </a:xfrm>
        </p:grpSpPr>
        <p:sp>
          <p:nvSpPr>
            <p:cNvPr id="17" name="Can 16"/>
            <p:cNvSpPr/>
            <p:nvPr/>
          </p:nvSpPr>
          <p:spPr>
            <a:xfrm>
              <a:off x="2678575" y="2895600"/>
              <a:ext cx="762000" cy="1905000"/>
            </a:xfrm>
            <a:prstGeom prst="can">
              <a:avLst/>
            </a:prstGeom>
            <a:solidFill>
              <a:schemeClr val="bg1">
                <a:lumMod val="65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an 18"/>
            <p:cNvSpPr/>
            <p:nvPr/>
          </p:nvSpPr>
          <p:spPr>
            <a:xfrm>
              <a:off x="1870275" y="2895600"/>
              <a:ext cx="762000" cy="1905000"/>
            </a:xfrm>
            <a:prstGeom prst="can">
              <a:avLst/>
            </a:prstGeom>
            <a:solidFill>
              <a:schemeClr val="bg1">
                <a:lumMod val="65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an 19"/>
            <p:cNvSpPr/>
            <p:nvPr/>
          </p:nvSpPr>
          <p:spPr>
            <a:xfrm>
              <a:off x="3486875" y="2895600"/>
              <a:ext cx="762000" cy="1905000"/>
            </a:xfrm>
            <a:prstGeom prst="can">
              <a:avLst/>
            </a:prstGeom>
            <a:solidFill>
              <a:schemeClr val="bg1">
                <a:lumMod val="65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an 20"/>
            <p:cNvSpPr/>
            <p:nvPr/>
          </p:nvSpPr>
          <p:spPr>
            <a:xfrm>
              <a:off x="4290350" y="2895600"/>
              <a:ext cx="762000" cy="1905000"/>
            </a:xfrm>
            <a:prstGeom prst="can">
              <a:avLst/>
            </a:prstGeom>
            <a:solidFill>
              <a:schemeClr val="bg1">
                <a:lumMod val="65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an 21"/>
            <p:cNvSpPr/>
            <p:nvPr/>
          </p:nvSpPr>
          <p:spPr>
            <a:xfrm>
              <a:off x="5105400" y="2895600"/>
              <a:ext cx="762000" cy="1905000"/>
            </a:xfrm>
            <a:prstGeom prst="can">
              <a:avLst/>
            </a:prstGeom>
            <a:solidFill>
              <a:schemeClr val="bg1">
                <a:lumMod val="65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an 22"/>
            <p:cNvSpPr/>
            <p:nvPr/>
          </p:nvSpPr>
          <p:spPr>
            <a:xfrm>
              <a:off x="5911775" y="2895600"/>
              <a:ext cx="762000" cy="1905000"/>
            </a:xfrm>
            <a:prstGeom prst="can">
              <a:avLst/>
            </a:prstGeom>
            <a:solidFill>
              <a:schemeClr val="bg1">
                <a:lumMod val="65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an 23"/>
            <p:cNvSpPr/>
            <p:nvPr/>
          </p:nvSpPr>
          <p:spPr>
            <a:xfrm>
              <a:off x="6710425" y="2895600"/>
              <a:ext cx="762000" cy="1905000"/>
            </a:xfrm>
            <a:prstGeom prst="can">
              <a:avLst/>
            </a:prstGeom>
            <a:solidFill>
              <a:schemeClr val="bg1">
                <a:lumMod val="65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an 24"/>
            <p:cNvSpPr/>
            <p:nvPr/>
          </p:nvSpPr>
          <p:spPr>
            <a:xfrm>
              <a:off x="7520650" y="2895600"/>
              <a:ext cx="762000" cy="1905000"/>
            </a:xfrm>
            <a:prstGeom prst="can">
              <a:avLst/>
            </a:prstGeom>
            <a:solidFill>
              <a:schemeClr val="bg1">
                <a:lumMod val="65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an 25"/>
            <p:cNvSpPr/>
            <p:nvPr/>
          </p:nvSpPr>
          <p:spPr>
            <a:xfrm>
              <a:off x="8340525" y="2895600"/>
              <a:ext cx="762000" cy="1905000"/>
            </a:xfrm>
            <a:prstGeom prst="can">
              <a:avLst/>
            </a:prstGeom>
            <a:solidFill>
              <a:schemeClr val="bg1">
                <a:lumMod val="65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0" y="365760"/>
            <a:ext cx="9144000" cy="857511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4400" b="1" kern="1200" dirty="0">
                <a:solidFill>
                  <a:srgbClr val="644459"/>
                </a:solidFill>
                <a:effectLst>
                  <a:outerShdw blurRad="38100" dist="38100" dir="2700000" algn="tl">
                    <a:srgbClr val="000000">
                      <a:alpha val="25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 smtClean="0">
                <a:solidFill>
                  <a:srgbClr val="21578A"/>
                </a:solidFill>
                <a:latin typeface="+mj-lt"/>
              </a:rPr>
              <a:t>Interdepartmental Coordination is Key</a:t>
            </a:r>
            <a:endParaRPr lang="en-US" dirty="0">
              <a:solidFill>
                <a:srgbClr val="21578A"/>
              </a:solidFill>
              <a:latin typeface="+mj-lt"/>
            </a:endParaRPr>
          </a:p>
        </p:txBody>
      </p:sp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495300" y="1219200"/>
            <a:ext cx="8153400" cy="83820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sz="2400" b="0" dirty="0" smtClean="0">
                <a:solidFill>
                  <a:srgbClr val="21578A"/>
                </a:solidFill>
              </a:rPr>
              <a:t>Need to work outside of “silos” to collectively meet permit requirements &amp; promote local water resource protection efforts</a:t>
            </a:r>
            <a:endParaRPr lang="en-US" sz="2400" b="0" dirty="0">
              <a:solidFill>
                <a:srgbClr val="21578A"/>
              </a:solidFill>
            </a:endParaRPr>
          </a:p>
        </p:txBody>
      </p:sp>
      <p:grpSp>
        <p:nvGrpSpPr>
          <p:cNvPr id="3" name="Group 32"/>
          <p:cNvGrpSpPr/>
          <p:nvPr/>
        </p:nvGrpSpPr>
        <p:grpSpPr>
          <a:xfrm>
            <a:off x="838200" y="2133600"/>
            <a:ext cx="7620000" cy="4724400"/>
            <a:chOff x="1759350" y="2235200"/>
            <a:chExt cx="7620000" cy="4724400"/>
          </a:xfrm>
        </p:grpSpPr>
        <p:sp>
          <p:nvSpPr>
            <p:cNvPr id="28" name="Can 27"/>
            <p:cNvSpPr/>
            <p:nvPr/>
          </p:nvSpPr>
          <p:spPr>
            <a:xfrm>
              <a:off x="1870275" y="2235200"/>
              <a:ext cx="7232250" cy="3048000"/>
            </a:xfrm>
            <a:prstGeom prst="can">
              <a:avLst>
                <a:gd name="adj" fmla="val 17143"/>
              </a:avLst>
            </a:prstGeom>
            <a:solidFill>
              <a:schemeClr val="tx2">
                <a:lumMod val="40000"/>
                <a:lumOff val="60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/>
                <a:t>Stormwater Permit</a:t>
              </a:r>
              <a:endParaRPr lang="en-US" b="1" dirty="0"/>
            </a:p>
          </p:txBody>
        </p:sp>
        <p:sp>
          <p:nvSpPr>
            <p:cNvPr id="32" name="Content Placeholder 2"/>
            <p:cNvSpPr txBox="1">
              <a:spLocks/>
            </p:cNvSpPr>
            <p:nvPr/>
          </p:nvSpPr>
          <p:spPr>
            <a:xfrm>
              <a:off x="1759350" y="5359400"/>
              <a:ext cx="7620000" cy="1600200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bg1"/>
                </a:buClr>
                <a:buSzPct val="110000"/>
                <a:buFont typeface="Wingdings" pitchFamily="2" charset="2"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1578A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Permit affects most aspects of local government and </a:t>
              </a:r>
              <a:r>
                <a:rPr kumimoji="0" lang="en-US" sz="2400" u="none" strike="noStrike" kern="1200" cap="none" spc="0" normalizeH="0" baseline="0" noProof="0" dirty="0" smtClean="0">
                  <a:ln>
                    <a:noFill/>
                  </a:ln>
                  <a:solidFill>
                    <a:srgbClr val="21578A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highlights </a:t>
              </a:r>
              <a:r>
                <a:rPr kumimoji="0" lang="en-US" sz="2400" b="1" i="1" u="sng" strike="noStrike" kern="1200" cap="none" spc="0" normalizeH="0" baseline="0" noProof="0" dirty="0" smtClean="0">
                  <a:ln>
                    <a:noFill/>
                  </a:ln>
                  <a:solidFill>
                    <a:srgbClr val="21578A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importance of</a:t>
              </a:r>
              <a:r>
                <a:rPr kumimoji="0" lang="en-US" sz="2400" b="1" i="1" u="sng" strike="noStrike" kern="1200" cap="none" spc="0" normalizeH="0" noProof="0" dirty="0" smtClean="0">
                  <a:ln>
                    <a:noFill/>
                  </a:ln>
                  <a:solidFill>
                    <a:srgbClr val="21578A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interdepartmental c</a:t>
              </a:r>
              <a:r>
                <a:rPr kumimoji="0" lang="en-US" sz="2400" b="1" i="1" u="sng" strike="noStrike" kern="1200" cap="none" spc="0" normalizeH="0" baseline="0" noProof="0" dirty="0" smtClean="0">
                  <a:ln>
                    <a:noFill/>
                  </a:ln>
                  <a:solidFill>
                    <a:srgbClr val="21578A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ollaboration for shared compliance responsibilities</a:t>
              </a:r>
              <a:endPara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21578A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060897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8000" t="14445" r="4500" b="22444"/>
          <a:stretch/>
        </p:blipFill>
        <p:spPr>
          <a:xfrm>
            <a:off x="190500" y="723900"/>
            <a:ext cx="8763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690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8669"/>
            <a:ext cx="9144000" cy="586553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068669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 fontScale="92500"/>
          </a:bodyPr>
          <a:lstStyle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4400" b="1" kern="1200" dirty="0">
                <a:solidFill>
                  <a:srgbClr val="644459"/>
                </a:solidFill>
                <a:effectLst>
                  <a:outerShdw blurRad="38100" dist="38100" dir="2700000" algn="tl">
                    <a:srgbClr val="000000">
                      <a:alpha val="25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 smtClean="0">
                <a:solidFill>
                  <a:srgbClr val="21578A"/>
                </a:solidFill>
                <a:latin typeface="+mj-lt"/>
              </a:rPr>
              <a:t>Thornton Heights Stormwater Separation</a:t>
            </a:r>
            <a:endParaRPr lang="en-US" dirty="0">
              <a:solidFill>
                <a:srgbClr val="21578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41082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068669"/>
          </a:xfrm>
          <a:prstGeom prst="rect">
            <a:avLst/>
          </a:prstGeom>
          <a:noFill/>
        </p:spPr>
        <p:txBody>
          <a:bodyPr anchor="ctr" anchorCtr="0">
            <a:normAutofit fontScale="92500"/>
          </a:bodyPr>
          <a:lstStyle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4400" b="1" kern="1200" dirty="0">
                <a:solidFill>
                  <a:srgbClr val="644459"/>
                </a:solidFill>
                <a:effectLst>
                  <a:outerShdw blurRad="38100" dist="38100" dir="2700000" algn="tl">
                    <a:srgbClr val="000000">
                      <a:alpha val="25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 smtClean="0">
                <a:solidFill>
                  <a:srgbClr val="21578A"/>
                </a:solidFill>
                <a:latin typeface="+mj-lt"/>
              </a:rPr>
              <a:t>Thornton Heights Stormwater Separation</a:t>
            </a:r>
            <a:endParaRPr lang="en-US" dirty="0">
              <a:solidFill>
                <a:srgbClr val="21578A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2" y="1143000"/>
            <a:ext cx="3657600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477" y="2020765"/>
            <a:ext cx="5175738" cy="3881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2" y="4042592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083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000" t="10000" r="20000" b="9111"/>
          <a:stretch/>
        </p:blipFill>
        <p:spPr>
          <a:xfrm>
            <a:off x="0" y="37475"/>
            <a:ext cx="9144000" cy="682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660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400800"/>
          </a:xfrm>
        </p:spPr>
        <p:txBody>
          <a:bodyPr/>
          <a:lstStyle/>
          <a:p>
            <a:r>
              <a:rPr lang="en-US" b="1" dirty="0" smtClean="0">
                <a:solidFill>
                  <a:srgbClr val="21578A"/>
                </a:solidFill>
              </a:rPr>
              <a:t>WETLAND ORDINANCE</a:t>
            </a:r>
          </a:p>
          <a:p>
            <a:pPr lvl="1"/>
            <a:r>
              <a:rPr lang="en-US" dirty="0" smtClean="0">
                <a:solidFill>
                  <a:srgbClr val="21578A"/>
                </a:solidFill>
              </a:rPr>
              <a:t>In addition to wetland protection, 25’ upland buffer</a:t>
            </a:r>
          </a:p>
          <a:p>
            <a:pPr lvl="1"/>
            <a:r>
              <a:rPr lang="en-US" dirty="0" smtClean="0">
                <a:solidFill>
                  <a:srgbClr val="21578A"/>
                </a:solidFill>
              </a:rPr>
              <a:t>Applies to all site plan / subdivision projects &amp; building permits in NWI wetland / hydric soils</a:t>
            </a:r>
          </a:p>
          <a:p>
            <a:r>
              <a:rPr lang="en-US" b="1" dirty="0" smtClean="0">
                <a:solidFill>
                  <a:srgbClr val="21578A"/>
                </a:solidFill>
              </a:rPr>
              <a:t>SHORELAND ZONING STREAM PROTECTION</a:t>
            </a:r>
          </a:p>
          <a:p>
            <a:pPr lvl="1"/>
            <a:r>
              <a:rPr lang="en-US" dirty="0" smtClean="0">
                <a:solidFill>
                  <a:srgbClr val="21578A"/>
                </a:solidFill>
              </a:rPr>
              <a:t>In addition to streams under State’s model ordinance, also includes Long Creek </a:t>
            </a:r>
            <a:r>
              <a:rPr lang="en-US" dirty="0" err="1" smtClean="0">
                <a:solidFill>
                  <a:srgbClr val="21578A"/>
                </a:solidFill>
              </a:rPr>
              <a:t>tribs</a:t>
            </a:r>
            <a:endParaRPr lang="en-US" dirty="0" smtClean="0">
              <a:solidFill>
                <a:srgbClr val="21578A"/>
              </a:solidFill>
            </a:endParaRPr>
          </a:p>
          <a:p>
            <a:r>
              <a:rPr lang="en-US" b="1" dirty="0" smtClean="0">
                <a:solidFill>
                  <a:srgbClr val="21578A"/>
                </a:solidFill>
              </a:rPr>
              <a:t>ANTI-SPRAWL DEVELOPMENT</a:t>
            </a:r>
          </a:p>
          <a:p>
            <a:pPr lvl="1"/>
            <a:r>
              <a:rPr lang="en-US" dirty="0" smtClean="0">
                <a:solidFill>
                  <a:srgbClr val="21578A"/>
                </a:solidFill>
              </a:rPr>
              <a:t>Comp plan &amp; ordinances support small lot infill to reduce greenfield development</a:t>
            </a:r>
          </a:p>
          <a:p>
            <a:r>
              <a:rPr lang="en-US" b="1" dirty="0" smtClean="0">
                <a:solidFill>
                  <a:srgbClr val="21578A"/>
                </a:solidFill>
              </a:rPr>
              <a:t>CLIMATE ACTION PLAN </a:t>
            </a:r>
            <a:r>
              <a:rPr lang="en-US" dirty="0" smtClean="0">
                <a:solidFill>
                  <a:srgbClr val="21578A"/>
                </a:solidFill>
              </a:rPr>
              <a:t>(see next 2 slides)</a:t>
            </a:r>
            <a:endParaRPr lang="en-US" dirty="0">
              <a:solidFill>
                <a:srgbClr val="2157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7370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500" t="9999" r="20000" b="8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044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500" t="10001" r="13000" b="233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650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000" t="10000" r="17000" b="5555"/>
          <a:stretch/>
        </p:blipFill>
        <p:spPr>
          <a:xfrm>
            <a:off x="0" y="187658"/>
            <a:ext cx="9144000" cy="64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904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000" t="10000" r="33411" b="13555"/>
          <a:stretch/>
        </p:blipFill>
        <p:spPr>
          <a:xfrm>
            <a:off x="-1" y="30480"/>
            <a:ext cx="9144001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348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 descr="http://www.elcaymnet.org/Resources/Pictures/Partn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20" y="0"/>
            <a:ext cx="91954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aineaudubon.org/streamsmart/files/2014/11/Casco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044" y="3045642"/>
            <a:ext cx="3048556" cy="135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www.cumberlandcounty.org/ImageRepository/Document?documentID=38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10702" r="2509" b="9298"/>
          <a:stretch/>
        </p:blipFill>
        <p:spPr bwMode="auto">
          <a:xfrm>
            <a:off x="3325213" y="36576"/>
            <a:ext cx="312435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http://www.gulfofmaine.org/g13/images/logo-gomc_376x15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4" r="11846" b="6987"/>
          <a:stretch/>
        </p:blipFill>
        <p:spPr bwMode="auto">
          <a:xfrm>
            <a:off x="6938942" y="5996940"/>
            <a:ext cx="2005706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 descr="http://www.cascobay.org/wp-content/uploads/2014/05/FOCB-logo_FINAL-300x7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31" y="5902569"/>
            <a:ext cx="351691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0" descr="http://www.southportlandlandtrust.org/_/rsrc/1392320500624/home/SPLT%20Logo%2020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618" y="4243260"/>
            <a:ext cx="93635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4" descr="http://www.mainetrailfinder.com/images/trails/contact/Town-of-Cape-Elizabeth-thumb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278" y="663163"/>
            <a:ext cx="1142999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6" descr="http://www.portlandmaine.gov/ImageRepository/Document?documentID=474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278" y="2279432"/>
            <a:ext cx="110661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http://www.seagrant.umaine.edu/files/Keri%20Lindberg/HealthyBeachesLog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14" y="1742858"/>
            <a:ext cx="1097280" cy="183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2" descr="http://usm.maine.edu/sites/default/files/environmental-science/USM%20Env.%20Science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8333"/>
          <a:stretch/>
        </p:blipFill>
        <p:spPr bwMode="auto">
          <a:xfrm>
            <a:off x="6875440" y="5234940"/>
            <a:ext cx="2132711" cy="68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https://jnswire.s3.amazonaws.com/jns-media/80/f8/75769/large_Maine_dep_log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47" y="33665"/>
            <a:ext cx="1088021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http://jurist.org/images/wiki/14/12/ep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081" y="1471298"/>
            <a:ext cx="100696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://4.bp.blogspot.com/-GTtHYJCEq5A/UTdIyhB-PVI/AAAAAAAAA5I/uFBZB8rxEG4/s1600/ISWG_log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697415"/>
            <a:ext cx="104576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cdn.evbuc.com/images/12301979/73670870313/1/logo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8" b="9722"/>
          <a:stretch/>
        </p:blipFill>
        <p:spPr bwMode="auto">
          <a:xfrm>
            <a:off x="29723" y="3762356"/>
            <a:ext cx="137160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SoPo WRP Logo2.jpg"/>
          <p:cNvPicPr>
            <a:picLocks noChangeAspect="1"/>
          </p:cNvPicPr>
          <p:nvPr/>
        </p:nvPicPr>
        <p:blipFill rotWithShape="1">
          <a:blip r:embed="rId16" cstate="email"/>
          <a:srcRect b="18917"/>
          <a:stretch/>
        </p:blipFill>
        <p:spPr>
          <a:xfrm>
            <a:off x="3880337" y="2228371"/>
            <a:ext cx="1371600" cy="74342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429000" y="4041634"/>
            <a:ext cx="2667000" cy="383827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584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104900" y="361689"/>
            <a:ext cx="6934200" cy="857511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4400" b="1" kern="1200" dirty="0">
                <a:solidFill>
                  <a:srgbClr val="644459"/>
                </a:solidFill>
                <a:effectLst>
                  <a:outerShdw blurRad="38100" dist="38100" dir="2700000" algn="tl">
                    <a:srgbClr val="000000">
                      <a:alpha val="25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>
                <a:solidFill>
                  <a:srgbClr val="21578A"/>
                </a:solidFill>
                <a:latin typeface="+mj-lt"/>
              </a:rPr>
              <a:t>Questions / Discussion</a:t>
            </a:r>
          </a:p>
        </p:txBody>
      </p:sp>
      <p:pic>
        <p:nvPicPr>
          <p:cNvPr id="7" name="Picture 2" descr="http://blog.timesunion.com/opinion/files/2011/04/0413_WVwat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73" b="95739" l="9375" r="89931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14700" y="1752600"/>
            <a:ext cx="2514600" cy="43434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914400" y="1243625"/>
            <a:ext cx="7315200" cy="3708400"/>
            <a:chOff x="914400" y="1695050"/>
            <a:chExt cx="7315200" cy="3708400"/>
          </a:xfrm>
        </p:grpSpPr>
        <p:grpSp>
          <p:nvGrpSpPr>
            <p:cNvPr id="3" name="Group 13"/>
            <p:cNvGrpSpPr/>
            <p:nvPr/>
          </p:nvGrpSpPr>
          <p:grpSpPr>
            <a:xfrm>
              <a:off x="2895600" y="2362200"/>
              <a:ext cx="3352800" cy="1447800"/>
              <a:chOff x="2895600" y="2362200"/>
              <a:chExt cx="3352800" cy="1447800"/>
            </a:xfrm>
          </p:grpSpPr>
          <p:cxnSp>
            <p:nvCxnSpPr>
              <p:cNvPr id="10" name="Elbow Connector 9"/>
              <p:cNvCxnSpPr/>
              <p:nvPr/>
            </p:nvCxnSpPr>
            <p:spPr>
              <a:xfrm rot="10800000" flipV="1">
                <a:off x="2895600" y="3048000"/>
                <a:ext cx="990600" cy="762000"/>
              </a:xfrm>
              <a:prstGeom prst="bentConnector3">
                <a:avLst>
                  <a:gd name="adj1" fmla="val 50000"/>
                </a:avLst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Elbow Connector 11"/>
              <p:cNvCxnSpPr/>
              <p:nvPr/>
            </p:nvCxnSpPr>
            <p:spPr>
              <a:xfrm>
                <a:off x="5181600" y="3048000"/>
                <a:ext cx="1066800" cy="762000"/>
              </a:xfrm>
              <a:prstGeom prst="bentConnector3">
                <a:avLst>
                  <a:gd name="adj1" fmla="val 50000"/>
                </a:avLst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4495800" y="2362200"/>
                <a:ext cx="0" cy="45720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4" name="Diagram 3"/>
            <p:cNvGraphicFramePr/>
            <p:nvPr/>
          </p:nvGraphicFramePr>
          <p:xfrm>
            <a:off x="914400" y="1695050"/>
            <a:ext cx="7315200" cy="37084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7863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21578A"/>
                </a:solidFill>
              </a:rPr>
              <a:t>Basic Regulatory Framework</a:t>
            </a:r>
            <a:endParaRPr lang="en-US" b="1" dirty="0">
              <a:solidFill>
                <a:srgbClr val="21578A"/>
              </a:solidFill>
            </a:endParaRPr>
          </a:p>
        </p:txBody>
      </p:sp>
      <p:grpSp>
        <p:nvGrpSpPr>
          <p:cNvPr id="6" name="Group 18"/>
          <p:cNvGrpSpPr/>
          <p:nvPr/>
        </p:nvGrpSpPr>
        <p:grpSpPr>
          <a:xfrm>
            <a:off x="1325165" y="4651521"/>
            <a:ext cx="6493670" cy="1828800"/>
            <a:chOff x="1125632" y="4501046"/>
            <a:chExt cx="6493670" cy="1828800"/>
          </a:xfrm>
        </p:grpSpPr>
        <p:pic>
          <p:nvPicPr>
            <p:cNvPr id="15" name="Picture 6" descr="http://abacus.bates.edu/muskie-archives/MuskieLT/ELIaward003.jp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5831323" y="4501046"/>
              <a:ext cx="1787979" cy="1828800"/>
            </a:xfrm>
            <a:prstGeom prst="rect">
              <a:avLst/>
            </a:prstGeom>
            <a:noFill/>
          </p:spPr>
        </p:pic>
        <p:grpSp>
          <p:nvGrpSpPr>
            <p:cNvPr id="7" name="Group 15"/>
            <p:cNvGrpSpPr>
              <a:grpSpLocks noChangeAspect="1"/>
            </p:cNvGrpSpPr>
            <p:nvPr/>
          </p:nvGrpSpPr>
          <p:grpSpPr>
            <a:xfrm>
              <a:off x="1125632" y="4501046"/>
              <a:ext cx="4535350" cy="1828800"/>
              <a:chOff x="658493" y="2076290"/>
              <a:chExt cx="7936867" cy="3200400"/>
            </a:xfrm>
          </p:grpSpPr>
          <p:pic>
            <p:nvPicPr>
              <p:cNvPr id="17" name="Picture 2" descr="http://www.stjohnsriverkeeper.org/images/sized/images/uploads/WKA_clean_water_act_now-336x336.jpg"/>
              <p:cNvPicPr>
                <a:picLocks noChangeAspect="1" noChangeArrowheads="1"/>
              </p:cNvPicPr>
              <p:nvPr/>
            </p:nvPicPr>
            <p:blipFill>
              <a:blip r:embed="rId9" cstate="email"/>
              <a:srcRect/>
              <a:stretch>
                <a:fillRect/>
              </a:stretch>
            </p:blipFill>
            <p:spPr bwMode="auto">
              <a:xfrm>
                <a:off x="658493" y="2076290"/>
                <a:ext cx="4525183" cy="3200400"/>
              </a:xfrm>
              <a:prstGeom prst="rect">
                <a:avLst/>
              </a:prstGeom>
              <a:noFill/>
            </p:spPr>
          </p:pic>
          <p:pic>
            <p:nvPicPr>
              <p:cNvPr id="18" name="Picture 4" descr="http://iowaenvironmentalfocus.files.wordpress.com/2011/04/epa-logo-1.gif"/>
              <p:cNvPicPr>
                <a:picLocks noChangeAspect="1" noChangeArrowheads="1"/>
              </p:cNvPicPr>
              <p:nvPr/>
            </p:nvPicPr>
            <p:blipFill>
              <a:blip r:embed="rId10" cstate="email"/>
              <a:srcRect/>
              <a:stretch>
                <a:fillRect/>
              </a:stretch>
            </p:blipFill>
            <p:spPr bwMode="auto">
              <a:xfrm>
                <a:off x="5394960" y="2076290"/>
                <a:ext cx="3200400" cy="3200400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0134600" y="152400"/>
            <a:ext cx="3557588" cy="401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112520" y="6065520"/>
            <a:ext cx="109728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770120" y="6073775"/>
            <a:ext cx="1097280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7391400" cy="85751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4400" b="1" kern="1200" dirty="0">
                <a:solidFill>
                  <a:srgbClr val="644459"/>
                </a:solidFill>
                <a:effectLst>
                  <a:outerShdw blurRad="38100" dist="38100" dir="2700000" algn="tl">
                    <a:srgbClr val="000000">
                      <a:alpha val="25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 smtClean="0">
                <a:solidFill>
                  <a:srgbClr val="21578A"/>
                </a:solidFill>
                <a:latin typeface="+mj-lt"/>
              </a:rPr>
              <a:t>Municipal Piped Infrastructure</a:t>
            </a:r>
            <a:endParaRPr lang="en-US" dirty="0">
              <a:solidFill>
                <a:srgbClr val="21578A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54361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58927E-6 L -0.59445 -3.5892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7391400" cy="85751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4400" b="1" kern="1200" dirty="0">
                <a:solidFill>
                  <a:srgbClr val="644459"/>
                </a:solidFill>
                <a:effectLst>
                  <a:outerShdw blurRad="38100" dist="38100" dir="2700000" algn="tl">
                    <a:srgbClr val="000000">
                      <a:alpha val="25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 smtClean="0">
                <a:solidFill>
                  <a:srgbClr val="21578A"/>
                </a:solidFill>
                <a:latin typeface="+mj-lt"/>
              </a:rPr>
              <a:t>Municipal Piped Infrastructure</a:t>
            </a:r>
            <a:endParaRPr lang="en-US" dirty="0">
              <a:solidFill>
                <a:srgbClr val="21578A"/>
              </a:solidFill>
              <a:latin typeface="+mj-l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48283" y="973884"/>
            <a:ext cx="8697596" cy="5814839"/>
            <a:chOff x="248283" y="973884"/>
            <a:chExt cx="8697596" cy="5814839"/>
          </a:xfrm>
        </p:grpSpPr>
        <p:grpSp>
          <p:nvGrpSpPr>
            <p:cNvPr id="17" name="Group 16"/>
            <p:cNvGrpSpPr/>
            <p:nvPr/>
          </p:nvGrpSpPr>
          <p:grpSpPr>
            <a:xfrm>
              <a:off x="248283" y="4285830"/>
              <a:ext cx="4297680" cy="2502893"/>
              <a:chOff x="242262" y="1143000"/>
              <a:chExt cx="4289491" cy="2502893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42262" y="1143000"/>
                <a:ext cx="4289491" cy="2502893"/>
                <a:chOff x="7772400" y="990600"/>
                <a:chExt cx="3474720" cy="2027480"/>
              </a:xfrm>
            </p:grpSpPr>
            <p:pic>
              <p:nvPicPr>
                <p:cNvPr id="12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email"/>
                <a:srcRect/>
                <a:stretch>
                  <a:fillRect/>
                </a:stretch>
              </p:blipFill>
              <p:spPr bwMode="auto">
                <a:xfrm>
                  <a:off x="7772400" y="990600"/>
                  <a:ext cx="3474720" cy="2027480"/>
                </a:xfrm>
                <a:prstGeom prst="rect">
                  <a:avLst/>
                </a:prstGeom>
                <a:noFill/>
                <a:ln w="5080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3" name="Freeform 12"/>
                <p:cNvSpPr/>
                <p:nvPr/>
              </p:nvSpPr>
              <p:spPr>
                <a:xfrm>
                  <a:off x="8523347" y="1571664"/>
                  <a:ext cx="1378052" cy="1198150"/>
                </a:xfrm>
                <a:custGeom>
                  <a:avLst/>
                  <a:gdLst>
                    <a:gd name="connsiteX0" fmla="*/ 1945640 w 1945640"/>
                    <a:gd name="connsiteY0" fmla="*/ 0 h 1691640"/>
                    <a:gd name="connsiteX1" fmla="*/ 0 w 1945640"/>
                    <a:gd name="connsiteY1" fmla="*/ 1691640 h 1691640"/>
                    <a:gd name="connsiteX2" fmla="*/ 0 w 1945640"/>
                    <a:gd name="connsiteY2" fmla="*/ 1579880 h 1691640"/>
                    <a:gd name="connsiteX0" fmla="*/ 1945640 w 1945640"/>
                    <a:gd name="connsiteY0" fmla="*/ 0 h 1691640"/>
                    <a:gd name="connsiteX1" fmla="*/ 0 w 1945640"/>
                    <a:gd name="connsiteY1" fmla="*/ 1691640 h 1691640"/>
                    <a:gd name="connsiteX2" fmla="*/ 10160 w 1945640"/>
                    <a:gd name="connsiteY2" fmla="*/ 1310640 h 1691640"/>
                    <a:gd name="connsiteX0" fmla="*/ 1945640 w 1945640"/>
                    <a:gd name="connsiteY0" fmla="*/ 0 h 1691640"/>
                    <a:gd name="connsiteX1" fmla="*/ 0 w 1945640"/>
                    <a:gd name="connsiteY1" fmla="*/ 1691640 h 1691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5640" h="1691640">
                      <a:moveTo>
                        <a:pt x="1945640" y="0"/>
                      </a:moveTo>
                      <a:lnTo>
                        <a:pt x="0" y="1691640"/>
                      </a:lnTo>
                    </a:path>
                  </a:pathLst>
                </a:custGeom>
                <a:ln w="50800"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322041" y="1208489"/>
                <a:ext cx="2822033" cy="461665"/>
              </a:xfrm>
              <a:prstGeom prst="rect">
                <a:avLst/>
              </a:prstGeom>
              <a:solidFill>
                <a:schemeClr val="bg1">
                  <a:lumMod val="95000"/>
                  <a:alpha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/>
                  <a:t>WWTP effluent</a:t>
                </a:r>
                <a:endParaRPr lang="en-US" sz="2400" b="1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248283" y="973884"/>
              <a:ext cx="4297680" cy="3217116"/>
              <a:chOff x="4612247" y="2120587"/>
              <a:chExt cx="4289491" cy="3217116"/>
            </a:xfrm>
          </p:grpSpPr>
          <p:pic>
            <p:nvPicPr>
              <p:cNvPr id="6" name="Picture 2" descr="U:\Willard Beach\Photos\2013_7-24 SW System Sampling\IMG_2975.JPG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4612247" y="2120587"/>
                <a:ext cx="4289491" cy="3217116"/>
              </a:xfrm>
              <a:prstGeom prst="rect">
                <a:avLst/>
              </a:prstGeom>
              <a:noFill/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4663448" y="2177745"/>
                <a:ext cx="2822033" cy="461665"/>
              </a:xfrm>
              <a:prstGeom prst="rect">
                <a:avLst/>
              </a:prstGeom>
              <a:solidFill>
                <a:schemeClr val="bg1">
                  <a:lumMod val="95000"/>
                  <a:alpha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/>
                  <a:t>Stormwater outfall</a:t>
                </a:r>
                <a:endParaRPr lang="en-US" sz="2400" b="1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4648199" y="973884"/>
              <a:ext cx="4297680" cy="2836116"/>
              <a:chOff x="4648199" y="973884"/>
              <a:chExt cx="4297680" cy="2836116"/>
            </a:xfrm>
          </p:grpSpPr>
          <p:pic>
            <p:nvPicPr>
              <p:cNvPr id="7" name="Picture 4" descr="http://bangordailynews.com/wp-content/uploads/2014/09/10060641_H7697994-600x399.jpg"/>
              <p:cNvPicPr>
                <a:picLocks noChangeAspect="1" noChangeArrowheads="1"/>
              </p:cNvPicPr>
              <p:nvPr/>
            </p:nvPicPr>
            <p:blipFill rotWithShape="1">
              <a:blip r:embed="rId4" cstate="email"/>
              <a:srcRect b="575"/>
              <a:stretch/>
            </p:blipFill>
            <p:spPr bwMode="auto">
              <a:xfrm>
                <a:off x="4648199" y="973884"/>
                <a:ext cx="4297680" cy="2836116"/>
              </a:xfrm>
              <a:prstGeom prst="rect">
                <a:avLst/>
              </a:prstGeom>
              <a:noFill/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728130" y="1053663"/>
                <a:ext cx="2827420" cy="461665"/>
              </a:xfrm>
              <a:prstGeom prst="rect">
                <a:avLst/>
              </a:prstGeom>
              <a:solidFill>
                <a:schemeClr val="bg1">
                  <a:lumMod val="95000"/>
                  <a:alpha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/>
                  <a:t>Combined sewer</a:t>
                </a:r>
                <a:endParaRPr lang="en-US" sz="2400" b="1" dirty="0"/>
              </a:p>
            </p:txBody>
          </p:sp>
        </p:grpSp>
        <p:pic>
          <p:nvPicPr>
            <p:cNvPr id="14" name="Picture 6" descr="http://www.moundsvillewwtp.com/CSO_Diagram1.jpg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4640011" y="3963455"/>
              <a:ext cx="4297680" cy="2825268"/>
            </a:xfrm>
            <a:prstGeom prst="rect">
              <a:avLst/>
            </a:prstGeom>
            <a:noFill/>
            <a:ln w="508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996802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05532" y="3812954"/>
            <a:ext cx="6132937" cy="2664046"/>
            <a:chOff x="2202960" y="3581400"/>
            <a:chExt cx="6132937" cy="2664046"/>
          </a:xfrm>
        </p:grpSpPr>
        <p:pic>
          <p:nvPicPr>
            <p:cNvPr id="7173" name="Picture 14" descr="stormwater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73238" y="3581400"/>
              <a:ext cx="2262659" cy="2664045"/>
            </a:xfrm>
            <a:prstGeom prst="rect">
              <a:avLst/>
            </a:prstGeom>
            <a:ln w="41275">
              <a:solidFill>
                <a:schemeClr val="bg1"/>
              </a:solidFill>
            </a:ln>
            <a:effectLst>
              <a:outerShdw blurRad="2413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15" descr="oil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02960" y="3581400"/>
              <a:ext cx="3539289" cy="2664046"/>
            </a:xfrm>
            <a:prstGeom prst="rect">
              <a:avLst/>
            </a:prstGeom>
            <a:ln w="41275">
              <a:solidFill>
                <a:schemeClr val="bg1"/>
              </a:solidFill>
            </a:ln>
            <a:effectLst>
              <a:outerShdw blurRad="2413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74320" y="1298008"/>
            <a:ext cx="8336280" cy="25881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90513" lvl="1" indent="-285750" eaLnBrk="1" hangingPunct="1">
              <a:spcBef>
                <a:spcPts val="800"/>
              </a:spcBef>
              <a:spcAft>
                <a:spcPts val="600"/>
              </a:spcAft>
              <a:buClr>
                <a:srgbClr val="21578A"/>
              </a:buClr>
              <a:buSzPct val="130000"/>
              <a:buFont typeface="Arial" pitchFamily="34" charset="0"/>
              <a:buChar char="•"/>
            </a:pPr>
            <a:r>
              <a:rPr lang="en-US" altLang="en-US" sz="2800" dirty="0" smtClean="0">
                <a:solidFill>
                  <a:srgbClr val="21578A"/>
                </a:solidFill>
                <a:latin typeface="+mj-lt"/>
              </a:rPr>
              <a:t>Drainage </a:t>
            </a:r>
            <a:r>
              <a:rPr lang="en-US" altLang="en-US" sz="2800" dirty="0">
                <a:solidFill>
                  <a:srgbClr val="21578A"/>
                </a:solidFill>
                <a:latin typeface="+mj-lt"/>
              </a:rPr>
              <a:t>systems </a:t>
            </a:r>
            <a:r>
              <a:rPr lang="en-US" altLang="en-US" sz="2800" dirty="0" smtClean="0">
                <a:solidFill>
                  <a:srgbClr val="21578A"/>
                </a:solidFill>
                <a:latin typeface="+mj-lt"/>
              </a:rPr>
              <a:t>carry </a:t>
            </a:r>
            <a:r>
              <a:rPr lang="en-US" altLang="en-US" sz="2800" dirty="0">
                <a:solidFill>
                  <a:srgbClr val="21578A"/>
                </a:solidFill>
                <a:latin typeface="+mj-lt"/>
              </a:rPr>
              <a:t>pollutants like </a:t>
            </a:r>
            <a:r>
              <a:rPr lang="en-US" altLang="en-US" sz="2800" dirty="0" smtClean="0">
                <a:solidFill>
                  <a:srgbClr val="21578A"/>
                </a:solidFill>
                <a:latin typeface="+mj-lt"/>
              </a:rPr>
              <a:t>sediment, oil</a:t>
            </a:r>
            <a:r>
              <a:rPr lang="en-US" altLang="en-US" sz="2800" dirty="0">
                <a:solidFill>
                  <a:srgbClr val="21578A"/>
                </a:solidFill>
                <a:latin typeface="+mj-lt"/>
              </a:rPr>
              <a:t>, fertilizers, </a:t>
            </a:r>
            <a:r>
              <a:rPr lang="en-US" altLang="en-US" sz="2800" dirty="0" smtClean="0">
                <a:solidFill>
                  <a:srgbClr val="21578A"/>
                </a:solidFill>
                <a:latin typeface="+mj-lt"/>
              </a:rPr>
              <a:t>salt, pet waste and </a:t>
            </a:r>
            <a:r>
              <a:rPr lang="en-US" altLang="en-US" sz="2800" dirty="0">
                <a:solidFill>
                  <a:srgbClr val="21578A"/>
                </a:solidFill>
                <a:latin typeface="+mj-lt"/>
              </a:rPr>
              <a:t>trash.</a:t>
            </a:r>
          </a:p>
          <a:p>
            <a:pPr marL="290513" lvl="1" indent="-285750" eaLnBrk="1" hangingPunct="1">
              <a:spcBef>
                <a:spcPts val="800"/>
              </a:spcBef>
              <a:spcAft>
                <a:spcPts val="600"/>
              </a:spcAft>
              <a:buClr>
                <a:srgbClr val="21578A"/>
              </a:buClr>
              <a:buSzPct val="130000"/>
              <a:buFont typeface="Arial" pitchFamily="34" charset="0"/>
              <a:buChar char="•"/>
            </a:pPr>
            <a:r>
              <a:rPr lang="en-US" altLang="en-US" sz="2800" dirty="0">
                <a:solidFill>
                  <a:srgbClr val="21578A"/>
                </a:solidFill>
                <a:latin typeface="+mj-lt"/>
              </a:rPr>
              <a:t>Rainwater that falls on paved streets, lawns, parking lots and sidewalks becomes </a:t>
            </a:r>
            <a:r>
              <a:rPr lang="en-US" altLang="en-US" sz="2800" u="sng" dirty="0">
                <a:solidFill>
                  <a:srgbClr val="21578A"/>
                </a:solidFill>
                <a:latin typeface="+mj-lt"/>
              </a:rPr>
              <a:t>polluted </a:t>
            </a:r>
            <a:r>
              <a:rPr lang="en-US" altLang="en-US" sz="2800" u="sng" dirty="0" err="1">
                <a:solidFill>
                  <a:srgbClr val="21578A"/>
                </a:solidFill>
                <a:latin typeface="+mj-lt"/>
              </a:rPr>
              <a:t>stormwater</a:t>
            </a:r>
            <a:r>
              <a:rPr lang="en-US" altLang="en-US" sz="2800" u="sng" dirty="0">
                <a:solidFill>
                  <a:srgbClr val="21578A"/>
                </a:solidFill>
                <a:latin typeface="+mj-lt"/>
              </a:rPr>
              <a:t>.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04900" y="361689"/>
            <a:ext cx="6934200" cy="857511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4400" b="1" kern="1200" dirty="0">
                <a:solidFill>
                  <a:srgbClr val="644459"/>
                </a:solidFill>
                <a:effectLst>
                  <a:outerShdw blurRad="38100" dist="38100" dir="2700000" algn="tl">
                    <a:srgbClr val="000000">
                      <a:alpha val="25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21578A"/>
                </a:solidFill>
                <a:latin typeface="+mj-lt"/>
              </a:rPr>
              <a:t>Polluted Stormwater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28333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southalabama.edu/geography/fearn/480page/98Gerrit/photo8.jpg"/>
          <p:cNvPicPr>
            <a:picLocks noChangeAspect="1" noChangeArrowheads="1"/>
          </p:cNvPicPr>
          <p:nvPr/>
        </p:nvPicPr>
        <p:blipFill rotWithShape="1">
          <a:blip r:embed="rId4" cstate="email"/>
          <a:srcRect/>
          <a:stretch/>
        </p:blipFill>
        <p:spPr bwMode="auto">
          <a:xfrm>
            <a:off x="2034250" y="241300"/>
            <a:ext cx="2412981" cy="4106755"/>
          </a:xfrm>
          <a:prstGeom prst="rect">
            <a:avLst/>
          </a:prstGeom>
          <a:ln w="41275">
            <a:solidFill>
              <a:schemeClr val="bg1"/>
            </a:solidFill>
          </a:ln>
          <a:effectLst>
            <a:outerShdw blurRad="2413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http://www.belaireks.org/images/Recycling/stormwater.jpg"/>
          <p:cNvPicPr>
            <a:picLocks noChangeAspect="1" noChangeArrowheads="1"/>
          </p:cNvPicPr>
          <p:nvPr/>
        </p:nvPicPr>
        <p:blipFill rotWithShape="1">
          <a:blip r:embed="rId5" cstate="email"/>
          <a:srcRect/>
          <a:stretch/>
        </p:blipFill>
        <p:spPr bwMode="auto">
          <a:xfrm>
            <a:off x="7172145" y="241300"/>
            <a:ext cx="1796305" cy="1616001"/>
          </a:xfrm>
          <a:prstGeom prst="rect">
            <a:avLst/>
          </a:prstGeom>
          <a:ln w="41275">
            <a:solidFill>
              <a:schemeClr val="bg1"/>
            </a:solidFill>
          </a:ln>
          <a:effectLst>
            <a:outerShdw blurRad="2413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8" descr="http://www.aces.edu/waterquality/nemo/storm%20drain.GIF"/>
          <p:cNvPicPr>
            <a:picLocks noChangeAspect="1" noChangeArrowheads="1"/>
          </p:cNvPicPr>
          <p:nvPr/>
        </p:nvPicPr>
        <p:blipFill rotWithShape="1">
          <a:blip r:embed="rId6" cstate="email"/>
          <a:srcRect t="-1" r="15277" b="-1"/>
          <a:stretch/>
        </p:blipFill>
        <p:spPr bwMode="auto">
          <a:xfrm>
            <a:off x="6453850" y="4576056"/>
            <a:ext cx="2514600" cy="1977144"/>
          </a:xfrm>
          <a:prstGeom prst="rect">
            <a:avLst/>
          </a:prstGeom>
          <a:ln w="41275">
            <a:solidFill>
              <a:schemeClr val="bg1"/>
            </a:solidFill>
          </a:ln>
          <a:effectLst>
            <a:outerShdw blurRad="2413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10" descr="http://www.cricketbread.com/images/trash.jpg"/>
          <p:cNvPicPr>
            <a:picLocks noChangeAspect="1" noChangeArrowheads="1"/>
          </p:cNvPicPr>
          <p:nvPr/>
        </p:nvPicPr>
        <p:blipFill rotWithShape="1">
          <a:blip r:embed="rId7" cstate="email"/>
          <a:srcRect/>
          <a:stretch/>
        </p:blipFill>
        <p:spPr bwMode="auto">
          <a:xfrm>
            <a:off x="7172145" y="2070100"/>
            <a:ext cx="1796305" cy="2277955"/>
          </a:xfrm>
          <a:prstGeom prst="rect">
            <a:avLst/>
          </a:prstGeom>
          <a:ln w="41275">
            <a:solidFill>
              <a:schemeClr val="bg1"/>
            </a:solidFill>
          </a:ln>
          <a:effectLst>
            <a:outerShdw blurRad="2413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5" descr="DSCF0007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034250" y="4572000"/>
            <a:ext cx="4154709" cy="1981200"/>
          </a:xfrm>
          <a:prstGeom prst="rect">
            <a:avLst/>
          </a:prstGeom>
          <a:ln w="41275">
            <a:solidFill>
              <a:schemeClr val="bg1"/>
            </a:solidFill>
          </a:ln>
          <a:effectLst>
            <a:outerShdw blurRad="2413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3" descr="LC_treeless_Col Westrbrook"/>
          <p:cNvPicPr>
            <a:picLocks noChangeAspect="1" noChangeArrowheads="1"/>
          </p:cNvPicPr>
          <p:nvPr/>
        </p:nvPicPr>
        <p:blipFill rotWithShape="1">
          <a:blip r:embed="rId9" cstate="email"/>
          <a:srcRect/>
          <a:stretch/>
        </p:blipFill>
        <p:spPr bwMode="auto">
          <a:xfrm>
            <a:off x="4688971" y="241300"/>
            <a:ext cx="2222079" cy="4106755"/>
          </a:xfrm>
          <a:prstGeom prst="rect">
            <a:avLst/>
          </a:prstGeom>
          <a:ln w="41275">
            <a:solidFill>
              <a:schemeClr val="bg1"/>
            </a:solidFill>
          </a:ln>
          <a:effectLst>
            <a:outerShdw blurRad="2413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3" descr="C:\Users\relliott\Desktop\DSCN1189.JP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 bwMode="auto">
          <a:xfrm>
            <a:off x="152399" y="228600"/>
            <a:ext cx="1676401" cy="6324600"/>
          </a:xfrm>
          <a:prstGeom prst="rect">
            <a:avLst/>
          </a:prstGeom>
          <a:noFill/>
          <a:ln w="412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274320" y="1371600"/>
            <a:ext cx="4495800" cy="5105400"/>
          </a:xfrm>
          <a:prstGeom prst="rect">
            <a:avLst/>
          </a:prstGeom>
        </p:spPr>
        <p:txBody>
          <a:bodyPr/>
          <a:lstStyle>
            <a:lvl1pPr marL="292100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4459"/>
              </a:buClr>
              <a:buSzPct val="60000"/>
              <a:buFont typeface="Arial Narrow" pitchFamily="34" charset="0"/>
              <a:buChar char="▀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5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5784"/>
              </a:buClr>
              <a:buSzPct val="60000"/>
              <a:buFont typeface="Times" pitchFamily="18" charset="0"/>
              <a:buChar char="▀"/>
              <a:defRPr sz="2400">
                <a:solidFill>
                  <a:schemeClr val="tx1"/>
                </a:solidFill>
                <a:latin typeface="+mn-lt"/>
              </a:defRPr>
            </a:lvl2pPr>
            <a:lvl3pPr marL="9779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7C98"/>
              </a:buClr>
              <a:buSzPct val="60000"/>
              <a:buFont typeface="Times" pitchFamily="18" charset="0"/>
              <a:buChar char="▀"/>
              <a:defRPr sz="2000">
                <a:solidFill>
                  <a:schemeClr val="tx1"/>
                </a:solidFill>
                <a:latin typeface="+mn-lt"/>
              </a:defRPr>
            </a:lvl3pPr>
            <a:lvl4pPr marL="1320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3B28C"/>
              </a:buClr>
              <a:buSzPct val="60000"/>
              <a:buFont typeface="Times" pitchFamily="18" charset="0"/>
              <a:buChar char="▀"/>
              <a:defRPr>
                <a:solidFill>
                  <a:schemeClr val="tx1"/>
                </a:solidFill>
                <a:latin typeface="+mn-lt"/>
              </a:defRPr>
            </a:lvl4pPr>
            <a:lvl5pPr marL="16637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4459"/>
              </a:buClr>
              <a:buSzPct val="60000"/>
              <a:buFont typeface="Times" pitchFamily="18" charset="0"/>
              <a:buChar char="▀"/>
              <a:defRPr>
                <a:solidFill>
                  <a:schemeClr val="tx1"/>
                </a:solidFill>
                <a:latin typeface="+mn-lt"/>
              </a:defRPr>
            </a:lvl5pPr>
            <a:lvl6pPr marL="21209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44459"/>
              </a:buClr>
              <a:buSzPct val="60000"/>
              <a:buFont typeface="Times" pitchFamily="18" charset="0"/>
              <a:buChar char="▀"/>
              <a:defRPr>
                <a:solidFill>
                  <a:schemeClr val="tx1"/>
                </a:solidFill>
                <a:latin typeface="+mn-lt"/>
              </a:defRPr>
            </a:lvl6pPr>
            <a:lvl7pPr marL="25781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44459"/>
              </a:buClr>
              <a:buSzPct val="60000"/>
              <a:buFont typeface="Times" pitchFamily="18" charset="0"/>
              <a:buChar char="▀"/>
              <a:defRPr>
                <a:solidFill>
                  <a:schemeClr val="tx1"/>
                </a:solidFill>
                <a:latin typeface="+mn-lt"/>
              </a:defRPr>
            </a:lvl7pPr>
            <a:lvl8pPr marL="30353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44459"/>
              </a:buClr>
              <a:buSzPct val="60000"/>
              <a:buFont typeface="Times" pitchFamily="18" charset="0"/>
              <a:buChar char="▀"/>
              <a:defRPr>
                <a:solidFill>
                  <a:schemeClr val="tx1"/>
                </a:solidFill>
                <a:latin typeface="+mn-lt"/>
              </a:defRPr>
            </a:lvl8pPr>
            <a:lvl9pPr marL="34925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44459"/>
              </a:buClr>
              <a:buSzPct val="60000"/>
              <a:buFont typeface="Times" pitchFamily="18" charset="0"/>
              <a:buChar char="▀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90513" lvl="1" indent="-285750" eaLnBrk="1" hangingPunct="1">
              <a:spcBef>
                <a:spcPts val="1200"/>
              </a:spcBef>
              <a:buClr>
                <a:srgbClr val="21578A"/>
              </a:buClr>
              <a:buSzPct val="130000"/>
              <a:buFont typeface="Arial" pitchFamily="34" charset="0"/>
              <a:buChar char="•"/>
            </a:pPr>
            <a:r>
              <a:rPr lang="en-US" altLang="en-US" sz="2600" dirty="0">
                <a:solidFill>
                  <a:srgbClr val="21578A"/>
                </a:solidFill>
                <a:latin typeface="+mj-lt"/>
              </a:rPr>
              <a:t>Polluted </a:t>
            </a:r>
            <a:r>
              <a:rPr lang="en-US" altLang="en-US" sz="2600" dirty="0" err="1" smtClean="0">
                <a:solidFill>
                  <a:srgbClr val="21578A"/>
                </a:solidFill>
                <a:latin typeface="+mj-lt"/>
              </a:rPr>
              <a:t>stormwater</a:t>
            </a:r>
            <a:r>
              <a:rPr lang="en-US" altLang="en-US" sz="2600" dirty="0" smtClean="0">
                <a:solidFill>
                  <a:srgbClr val="21578A"/>
                </a:solidFill>
                <a:latin typeface="+mj-lt"/>
              </a:rPr>
              <a:t> is </a:t>
            </a:r>
            <a:r>
              <a:rPr lang="en-US" altLang="en-US" sz="2600" dirty="0">
                <a:solidFill>
                  <a:srgbClr val="21578A"/>
                </a:solidFill>
                <a:latin typeface="+mj-lt"/>
              </a:rPr>
              <a:t>one of the largest </a:t>
            </a:r>
            <a:r>
              <a:rPr lang="en-US" altLang="en-US" sz="2600" dirty="0" smtClean="0">
                <a:solidFill>
                  <a:srgbClr val="21578A"/>
                </a:solidFill>
                <a:latin typeface="+mj-lt"/>
              </a:rPr>
              <a:t>remaining </a:t>
            </a:r>
            <a:r>
              <a:rPr lang="en-US" altLang="en-US" sz="2600" dirty="0">
                <a:solidFill>
                  <a:srgbClr val="21578A"/>
                </a:solidFill>
                <a:latin typeface="+mj-lt"/>
              </a:rPr>
              <a:t>sources of pollution for the Nation’s </a:t>
            </a:r>
            <a:r>
              <a:rPr lang="en-US" altLang="en-US" sz="2600" dirty="0" smtClean="0">
                <a:solidFill>
                  <a:srgbClr val="21578A"/>
                </a:solidFill>
                <a:latin typeface="+mj-lt"/>
              </a:rPr>
              <a:t>waters (“…one of the great challenges of modern water pollution control”)</a:t>
            </a:r>
            <a:endParaRPr lang="en-US" altLang="en-US" sz="2600" dirty="0">
              <a:solidFill>
                <a:srgbClr val="21578A"/>
              </a:solidFill>
              <a:latin typeface="+mj-lt"/>
            </a:endParaRPr>
          </a:p>
          <a:p>
            <a:pPr marL="290513" lvl="1" indent="-285750" eaLnBrk="1" hangingPunct="1">
              <a:spcBef>
                <a:spcPts val="1200"/>
              </a:spcBef>
              <a:buClr>
                <a:srgbClr val="21578A"/>
              </a:buClr>
              <a:buSzPct val="130000"/>
              <a:buFont typeface="Arial" pitchFamily="34" charset="0"/>
              <a:buChar char="•"/>
            </a:pPr>
            <a:r>
              <a:rPr lang="en-US" altLang="en-US" sz="2600" dirty="0">
                <a:solidFill>
                  <a:srgbClr val="21578A"/>
                </a:solidFill>
                <a:latin typeface="+mj-lt"/>
              </a:rPr>
              <a:t>Polluted </a:t>
            </a:r>
            <a:r>
              <a:rPr lang="en-US" altLang="en-US" sz="2600" dirty="0" err="1">
                <a:solidFill>
                  <a:srgbClr val="21578A"/>
                </a:solidFill>
                <a:latin typeface="+mj-lt"/>
              </a:rPr>
              <a:t>stormwater</a:t>
            </a:r>
            <a:r>
              <a:rPr lang="en-US" altLang="en-US" sz="2600" dirty="0">
                <a:solidFill>
                  <a:srgbClr val="21578A"/>
                </a:solidFill>
                <a:latin typeface="+mj-lt"/>
              </a:rPr>
              <a:t> is “only increasing source of water pollution in many watersheds” – </a:t>
            </a:r>
            <a:r>
              <a:rPr lang="en-US" altLang="en-US" sz="2600" i="1" dirty="0">
                <a:solidFill>
                  <a:srgbClr val="21578A"/>
                </a:solidFill>
                <a:latin typeface="+mj-lt"/>
              </a:rPr>
              <a:t>Seth Brown, </a:t>
            </a:r>
            <a:r>
              <a:rPr lang="en-US" altLang="en-US" sz="2600" i="1" dirty="0" smtClean="0">
                <a:solidFill>
                  <a:srgbClr val="21578A"/>
                </a:solidFill>
                <a:latin typeface="+mj-lt"/>
              </a:rPr>
              <a:t>WEF </a:t>
            </a:r>
            <a:r>
              <a:rPr lang="en-US" altLang="en-US" sz="2600" i="1" dirty="0">
                <a:solidFill>
                  <a:srgbClr val="21578A"/>
                </a:solidFill>
                <a:latin typeface="+mj-lt"/>
              </a:rPr>
              <a:t>Stormwater Program Director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72570" y="359446"/>
            <a:ext cx="6798860" cy="935954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4400" b="1" kern="1200" dirty="0">
                <a:solidFill>
                  <a:srgbClr val="644459"/>
                </a:solidFill>
                <a:effectLst>
                  <a:outerShdw blurRad="38100" dist="38100" dir="2700000" algn="tl">
                    <a:srgbClr val="000000">
                      <a:alpha val="25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21578A"/>
                </a:solidFill>
                <a:latin typeface="+mj-lt"/>
              </a:rPr>
              <a:t>Why it Matters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7280" y="1463040"/>
            <a:ext cx="3931920" cy="52425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3039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274320" y="2057400"/>
            <a:ext cx="5334000" cy="4572000"/>
          </a:xfrm>
          <a:prstGeom prst="rect">
            <a:avLst/>
          </a:prstGeom>
        </p:spPr>
        <p:txBody>
          <a:bodyPr/>
          <a:lstStyle>
            <a:lvl1pPr marL="292100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4459"/>
              </a:buClr>
              <a:buSzPct val="60000"/>
              <a:buFont typeface="Arial Narrow" pitchFamily="34" charset="0"/>
              <a:buChar char="▀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5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5784"/>
              </a:buClr>
              <a:buSzPct val="60000"/>
              <a:buFont typeface="Times" pitchFamily="18" charset="0"/>
              <a:buChar char="▀"/>
              <a:defRPr sz="2400">
                <a:solidFill>
                  <a:schemeClr val="tx1"/>
                </a:solidFill>
                <a:latin typeface="+mn-lt"/>
              </a:defRPr>
            </a:lvl2pPr>
            <a:lvl3pPr marL="9779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7C98"/>
              </a:buClr>
              <a:buSzPct val="60000"/>
              <a:buFont typeface="Times" pitchFamily="18" charset="0"/>
              <a:buChar char="▀"/>
              <a:defRPr sz="2000">
                <a:solidFill>
                  <a:schemeClr val="tx1"/>
                </a:solidFill>
                <a:latin typeface="+mn-lt"/>
              </a:defRPr>
            </a:lvl3pPr>
            <a:lvl4pPr marL="1320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3B28C"/>
              </a:buClr>
              <a:buSzPct val="60000"/>
              <a:buFont typeface="Times" pitchFamily="18" charset="0"/>
              <a:buChar char="▀"/>
              <a:defRPr>
                <a:solidFill>
                  <a:schemeClr val="tx1"/>
                </a:solidFill>
                <a:latin typeface="+mn-lt"/>
              </a:defRPr>
            </a:lvl4pPr>
            <a:lvl5pPr marL="16637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4459"/>
              </a:buClr>
              <a:buSzPct val="60000"/>
              <a:buFont typeface="Times" pitchFamily="18" charset="0"/>
              <a:buChar char="▀"/>
              <a:defRPr>
                <a:solidFill>
                  <a:schemeClr val="tx1"/>
                </a:solidFill>
                <a:latin typeface="+mn-lt"/>
              </a:defRPr>
            </a:lvl5pPr>
            <a:lvl6pPr marL="21209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44459"/>
              </a:buClr>
              <a:buSzPct val="60000"/>
              <a:buFont typeface="Times" pitchFamily="18" charset="0"/>
              <a:buChar char="▀"/>
              <a:defRPr>
                <a:solidFill>
                  <a:schemeClr val="tx1"/>
                </a:solidFill>
                <a:latin typeface="+mn-lt"/>
              </a:defRPr>
            </a:lvl6pPr>
            <a:lvl7pPr marL="25781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44459"/>
              </a:buClr>
              <a:buSzPct val="60000"/>
              <a:buFont typeface="Times" pitchFamily="18" charset="0"/>
              <a:buChar char="▀"/>
              <a:defRPr>
                <a:solidFill>
                  <a:schemeClr val="tx1"/>
                </a:solidFill>
                <a:latin typeface="+mn-lt"/>
              </a:defRPr>
            </a:lvl7pPr>
            <a:lvl8pPr marL="30353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44459"/>
              </a:buClr>
              <a:buSzPct val="60000"/>
              <a:buFont typeface="Times" pitchFamily="18" charset="0"/>
              <a:buChar char="▀"/>
              <a:defRPr>
                <a:solidFill>
                  <a:schemeClr val="tx1"/>
                </a:solidFill>
                <a:latin typeface="+mn-lt"/>
              </a:defRPr>
            </a:lvl8pPr>
            <a:lvl9pPr marL="34925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44459"/>
              </a:buClr>
              <a:buSzPct val="60000"/>
              <a:buFont typeface="Times" pitchFamily="18" charset="0"/>
              <a:buChar char="▀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90513" lvl="1" indent="-285750" eaLnBrk="1" hangingPunct="1">
              <a:spcBef>
                <a:spcPts val="1200"/>
              </a:spcBef>
              <a:buClr>
                <a:srgbClr val="21578A"/>
              </a:buClr>
              <a:buSzPct val="130000"/>
              <a:buFont typeface="Arial" pitchFamily="34" charset="0"/>
              <a:buChar char="•"/>
            </a:pPr>
            <a:r>
              <a:rPr lang="en-US" altLang="en-US" sz="2600" dirty="0" smtClean="0">
                <a:solidFill>
                  <a:srgbClr val="21578A"/>
                </a:solidFill>
                <a:latin typeface="+mj-lt"/>
              </a:rPr>
              <a:t>5 year permit cycles</a:t>
            </a:r>
          </a:p>
          <a:p>
            <a:pPr marL="290513" lvl="1" indent="-285750" eaLnBrk="1" hangingPunct="1">
              <a:spcBef>
                <a:spcPts val="1200"/>
              </a:spcBef>
              <a:buClr>
                <a:srgbClr val="21578A"/>
              </a:buClr>
              <a:buSzPct val="130000"/>
              <a:buFont typeface="Arial" pitchFamily="34" charset="0"/>
              <a:buChar char="•"/>
            </a:pPr>
            <a:r>
              <a:rPr lang="en-US" altLang="en-US" sz="2600" dirty="0" smtClean="0">
                <a:solidFill>
                  <a:srgbClr val="21578A"/>
                </a:solidFill>
                <a:latin typeface="+mj-lt"/>
              </a:rPr>
              <a:t>1</a:t>
            </a:r>
            <a:r>
              <a:rPr lang="en-US" altLang="en-US" sz="2600" baseline="30000" dirty="0" smtClean="0">
                <a:solidFill>
                  <a:srgbClr val="21578A"/>
                </a:solidFill>
                <a:latin typeface="+mj-lt"/>
              </a:rPr>
              <a:t>st</a:t>
            </a:r>
            <a:r>
              <a:rPr lang="en-US" altLang="en-US" sz="2600" dirty="0" smtClean="0">
                <a:solidFill>
                  <a:srgbClr val="21578A"/>
                </a:solidFill>
                <a:latin typeface="+mj-lt"/>
              </a:rPr>
              <a:t> permit issued in 2003 – next permit due in 2018</a:t>
            </a:r>
            <a:endParaRPr lang="en-US" altLang="en-US" sz="2600" dirty="0">
              <a:solidFill>
                <a:srgbClr val="21578A"/>
              </a:solidFill>
              <a:latin typeface="+mj-lt"/>
            </a:endParaRPr>
          </a:p>
          <a:p>
            <a:pPr marL="290513" lvl="1" indent="-285750" eaLnBrk="1" hangingPunct="1">
              <a:spcBef>
                <a:spcPts val="1200"/>
              </a:spcBef>
              <a:buClr>
                <a:srgbClr val="21578A"/>
              </a:buClr>
              <a:buSzPct val="130000"/>
              <a:buFont typeface="Arial" pitchFamily="34" charset="0"/>
              <a:buChar char="•"/>
            </a:pPr>
            <a:r>
              <a:rPr lang="en-US" altLang="en-US" sz="2600" dirty="0" smtClean="0">
                <a:solidFill>
                  <a:srgbClr val="21578A"/>
                </a:solidFill>
                <a:latin typeface="+mj-lt"/>
              </a:rPr>
              <a:t>Additional regulations required with each new permit cycle</a:t>
            </a:r>
            <a:endParaRPr lang="en-US" altLang="en-US" sz="2600" dirty="0">
              <a:solidFill>
                <a:srgbClr val="21578A"/>
              </a:solidFill>
              <a:latin typeface="+mj-lt"/>
            </a:endParaRPr>
          </a:p>
          <a:p>
            <a:pPr marL="290513" lvl="1" indent="-285750" eaLnBrk="1" hangingPunct="1">
              <a:spcBef>
                <a:spcPts val="1200"/>
              </a:spcBef>
              <a:buClr>
                <a:srgbClr val="21578A"/>
              </a:buClr>
              <a:buSzPct val="130000"/>
              <a:buFont typeface="Arial" pitchFamily="34" charset="0"/>
              <a:buChar char="•"/>
            </a:pPr>
            <a:r>
              <a:rPr lang="en-US" altLang="en-US" sz="2600" dirty="0" smtClean="0">
                <a:solidFill>
                  <a:srgbClr val="21578A"/>
                </a:solidFill>
                <a:latin typeface="+mj-lt"/>
              </a:rPr>
              <a:t>DEP administers Maine’s permit</a:t>
            </a:r>
            <a:endParaRPr lang="en-US" altLang="en-US" sz="2600" dirty="0">
              <a:solidFill>
                <a:srgbClr val="21578A"/>
              </a:solidFill>
              <a:latin typeface="+mj-lt"/>
            </a:endParaRPr>
          </a:p>
          <a:p>
            <a:pPr marL="290513" lvl="1" indent="-285750" eaLnBrk="1" hangingPunct="1">
              <a:spcBef>
                <a:spcPts val="1200"/>
              </a:spcBef>
              <a:buClr>
                <a:srgbClr val="21578A"/>
              </a:buClr>
              <a:buSzPct val="130000"/>
              <a:buFont typeface="Arial" pitchFamily="34" charset="0"/>
              <a:buChar char="•"/>
            </a:pPr>
            <a:r>
              <a:rPr lang="en-US" altLang="en-US" sz="2600" dirty="0" smtClean="0">
                <a:solidFill>
                  <a:srgbClr val="21578A"/>
                </a:solidFill>
                <a:latin typeface="+mj-lt"/>
              </a:rPr>
              <a:t>Each regulated community must develop and </a:t>
            </a:r>
            <a:r>
              <a:rPr lang="en-US" altLang="en-US" sz="2600" dirty="0">
                <a:solidFill>
                  <a:srgbClr val="21578A"/>
                </a:solidFill>
                <a:latin typeface="+mj-lt"/>
              </a:rPr>
              <a:t>submit a Stormwater Plan consistent with </a:t>
            </a:r>
            <a:r>
              <a:rPr lang="en-US" altLang="en-US" sz="2600" dirty="0" smtClean="0">
                <a:solidFill>
                  <a:srgbClr val="21578A"/>
                </a:solidFill>
                <a:latin typeface="+mj-lt"/>
              </a:rPr>
              <a:t>the permit</a:t>
            </a:r>
            <a:endParaRPr lang="en-US" altLang="en-US" sz="2600" dirty="0">
              <a:solidFill>
                <a:srgbClr val="21578A"/>
              </a:solidFill>
              <a:latin typeface="+mj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04900" y="361689"/>
            <a:ext cx="6934200" cy="857511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4400" b="1" kern="1200" dirty="0">
                <a:solidFill>
                  <a:srgbClr val="644459"/>
                </a:solidFill>
                <a:effectLst>
                  <a:outerShdw blurRad="38100" dist="38100" dir="2700000" algn="tl">
                    <a:srgbClr val="000000">
                      <a:alpha val="25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dirty="0" smtClean="0">
                <a:solidFill>
                  <a:srgbClr val="21578A"/>
                </a:solidFill>
                <a:latin typeface="+mj-lt"/>
              </a:rPr>
              <a:t>Municipal Permit</a:t>
            </a:r>
            <a:endParaRPr lang="en-US" altLang="en-US" dirty="0">
              <a:solidFill>
                <a:srgbClr val="21578A"/>
              </a:solidFill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827278" y="2079594"/>
            <a:ext cx="2859522" cy="4168806"/>
            <a:chOff x="5349824" y="1650355"/>
            <a:chExt cx="2859522" cy="416880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email"/>
            <a:srcRect r="2384" b="2332"/>
            <a:stretch/>
          </p:blipFill>
          <p:spPr>
            <a:xfrm>
              <a:off x="5349824" y="1650355"/>
              <a:ext cx="2326542" cy="3006246"/>
            </a:xfrm>
            <a:prstGeom prst="rect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email"/>
            <a:srcRect r="2384" b="2332"/>
            <a:stretch/>
          </p:blipFill>
          <p:spPr>
            <a:xfrm rot="21166081">
              <a:off x="5880696" y="2058433"/>
              <a:ext cx="2326542" cy="3006246"/>
            </a:xfrm>
            <a:prstGeom prst="rect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email"/>
            <a:srcRect r="2384" b="2332"/>
            <a:stretch/>
          </p:blipFill>
          <p:spPr>
            <a:xfrm rot="214838">
              <a:off x="5882804" y="2812915"/>
              <a:ext cx="2326542" cy="3006246"/>
            </a:xfrm>
            <a:prstGeom prst="rect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Content Placeholder 2"/>
          <p:cNvSpPr txBox="1">
            <a:spLocks/>
          </p:cNvSpPr>
          <p:nvPr/>
        </p:nvSpPr>
        <p:spPr>
          <a:xfrm>
            <a:off x="647700" y="1219200"/>
            <a:ext cx="7848600" cy="685800"/>
          </a:xfrm>
          <a:prstGeom prst="rect">
            <a:avLst/>
          </a:prstGeom>
        </p:spPr>
        <p:txBody>
          <a:bodyPr/>
          <a:lstStyle>
            <a:lvl1pPr marL="292100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4459"/>
              </a:buClr>
              <a:buSzPct val="60000"/>
              <a:buFont typeface="Arial Narrow" pitchFamily="34" charset="0"/>
              <a:buChar char="▀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5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5784"/>
              </a:buClr>
              <a:buSzPct val="60000"/>
              <a:buFont typeface="Times" pitchFamily="18" charset="0"/>
              <a:buChar char="▀"/>
              <a:defRPr sz="2400">
                <a:solidFill>
                  <a:schemeClr val="tx1"/>
                </a:solidFill>
                <a:latin typeface="+mn-lt"/>
              </a:defRPr>
            </a:lvl2pPr>
            <a:lvl3pPr marL="9779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7C98"/>
              </a:buClr>
              <a:buSzPct val="60000"/>
              <a:buFont typeface="Times" pitchFamily="18" charset="0"/>
              <a:buChar char="▀"/>
              <a:defRPr sz="2000">
                <a:solidFill>
                  <a:schemeClr val="tx1"/>
                </a:solidFill>
                <a:latin typeface="+mn-lt"/>
              </a:defRPr>
            </a:lvl3pPr>
            <a:lvl4pPr marL="1320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3B28C"/>
              </a:buClr>
              <a:buSzPct val="60000"/>
              <a:buFont typeface="Times" pitchFamily="18" charset="0"/>
              <a:buChar char="▀"/>
              <a:defRPr>
                <a:solidFill>
                  <a:schemeClr val="tx1"/>
                </a:solidFill>
                <a:latin typeface="+mn-lt"/>
              </a:defRPr>
            </a:lvl4pPr>
            <a:lvl5pPr marL="16637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44459"/>
              </a:buClr>
              <a:buSzPct val="60000"/>
              <a:buFont typeface="Times" pitchFamily="18" charset="0"/>
              <a:buChar char="▀"/>
              <a:defRPr>
                <a:solidFill>
                  <a:schemeClr val="tx1"/>
                </a:solidFill>
                <a:latin typeface="+mn-lt"/>
              </a:defRPr>
            </a:lvl5pPr>
            <a:lvl6pPr marL="21209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44459"/>
              </a:buClr>
              <a:buSzPct val="60000"/>
              <a:buFont typeface="Times" pitchFamily="18" charset="0"/>
              <a:buChar char="▀"/>
              <a:defRPr>
                <a:solidFill>
                  <a:schemeClr val="tx1"/>
                </a:solidFill>
                <a:latin typeface="+mn-lt"/>
              </a:defRPr>
            </a:lvl6pPr>
            <a:lvl7pPr marL="25781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44459"/>
              </a:buClr>
              <a:buSzPct val="60000"/>
              <a:buFont typeface="Times" pitchFamily="18" charset="0"/>
              <a:buChar char="▀"/>
              <a:defRPr>
                <a:solidFill>
                  <a:schemeClr val="tx1"/>
                </a:solidFill>
                <a:latin typeface="+mn-lt"/>
              </a:defRPr>
            </a:lvl7pPr>
            <a:lvl8pPr marL="30353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44459"/>
              </a:buClr>
              <a:buSzPct val="60000"/>
              <a:buFont typeface="Times" pitchFamily="18" charset="0"/>
              <a:buChar char="▀"/>
              <a:defRPr>
                <a:solidFill>
                  <a:schemeClr val="tx1"/>
                </a:solidFill>
                <a:latin typeface="+mn-lt"/>
              </a:defRPr>
            </a:lvl8pPr>
            <a:lvl9pPr marL="34925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44459"/>
              </a:buClr>
              <a:buSzPct val="60000"/>
              <a:buFont typeface="Times" pitchFamily="18" charset="0"/>
              <a:buChar char="▀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algn="ctr">
              <a:spcBef>
                <a:spcPts val="200"/>
              </a:spcBef>
              <a:spcAft>
                <a:spcPts val="1200"/>
              </a:spcAft>
              <a:buClr>
                <a:srgbClr val="263B8E"/>
              </a:buClr>
              <a:buNone/>
            </a:pPr>
            <a:r>
              <a:rPr lang="en-US" altLang="en-US" sz="2800" b="1" dirty="0" smtClean="0">
                <a:solidFill>
                  <a:srgbClr val="21578A"/>
                </a:solidFill>
                <a:latin typeface="+mj-lt"/>
              </a:rPr>
              <a:t>CWA requires regulation of </a:t>
            </a:r>
            <a:r>
              <a:rPr lang="en-US" altLang="en-US" sz="2800" b="1" dirty="0" err="1" smtClean="0">
                <a:solidFill>
                  <a:srgbClr val="21578A"/>
                </a:solidFill>
                <a:latin typeface="+mj-lt"/>
              </a:rPr>
              <a:t>stormwater</a:t>
            </a:r>
            <a:r>
              <a:rPr lang="en-US" altLang="en-US" sz="2800" b="1" dirty="0" smtClean="0">
                <a:solidFill>
                  <a:srgbClr val="21578A"/>
                </a:solidFill>
                <a:latin typeface="+mj-lt"/>
              </a:rPr>
              <a:t> discharges</a:t>
            </a:r>
            <a:endParaRPr lang="en-US" altLang="en-US" dirty="0">
              <a:solidFill>
                <a:srgbClr val="21578A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10581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406</Words>
  <Application>Microsoft Office PowerPoint</Application>
  <PresentationFormat>On-screen Show (4:3)</PresentationFormat>
  <Paragraphs>77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 Narrow</vt:lpstr>
      <vt:lpstr>Calibri</vt:lpstr>
      <vt:lpstr>Courier New</vt:lpstr>
      <vt:lpstr>Times</vt:lpstr>
      <vt:lpstr>Wingdings</vt:lpstr>
      <vt:lpstr>Office Theme</vt:lpstr>
      <vt:lpstr>PowerPoint Presentation</vt:lpstr>
      <vt:lpstr>PowerPoint Presentation</vt:lpstr>
      <vt:lpstr>Basic Regulatory Framework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South Portland Water Resource Protection Dept.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SoPo Council SW Presentation</dc:title>
  <dc:creator>Fred Dillon</dc:creator>
  <dc:description>Created 5/1/15 for presentation to SoPo Council on 5/4/15. FMI contact Fred Dillon at 207-347-4138 / fdillon@southportland.org</dc:description>
  <cp:lastModifiedBy>fdillon1@maine.rr.com</cp:lastModifiedBy>
  <cp:revision>108</cp:revision>
  <dcterms:created xsi:type="dcterms:W3CDTF">2015-04-29T12:10:46Z</dcterms:created>
  <dcterms:modified xsi:type="dcterms:W3CDTF">2015-10-13T11:33:44Z</dcterms:modified>
</cp:coreProperties>
</file>