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00" r:id="rId4"/>
    <p:sldId id="298" r:id="rId5"/>
    <p:sldId id="305" r:id="rId6"/>
    <p:sldId id="309" r:id="rId7"/>
    <p:sldId id="307" r:id="rId8"/>
    <p:sldId id="308" r:id="rId9"/>
    <p:sldId id="299" r:id="rId10"/>
    <p:sldId id="304" r:id="rId11"/>
    <p:sldId id="257" r:id="rId12"/>
    <p:sldId id="292" r:id="rId13"/>
    <p:sldId id="303" r:id="rId14"/>
    <p:sldId id="263" r:id="rId15"/>
    <p:sldId id="284" r:id="rId16"/>
    <p:sldId id="283" r:id="rId17"/>
    <p:sldId id="288" r:id="rId18"/>
    <p:sldId id="262" r:id="rId19"/>
    <p:sldId id="264" r:id="rId20"/>
    <p:sldId id="260" r:id="rId21"/>
    <p:sldId id="270" r:id="rId22"/>
    <p:sldId id="271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Sheet1!$H$2:$H$314</c:f>
              <c:numCache>
                <c:formatCode>0.00</c:formatCode>
                <c:ptCount val="313"/>
                <c:pt idx="0">
                  <c:v>7.924560546875</c:v>
                </c:pt>
                <c:pt idx="1">
                  <c:v>7.942291259765625</c:v>
                </c:pt>
                <c:pt idx="2">
                  <c:v>7.9476318359375</c:v>
                </c:pt>
                <c:pt idx="3">
                  <c:v>7.940582275390625</c:v>
                </c:pt>
                <c:pt idx="4">
                  <c:v>7.98736572265625</c:v>
                </c:pt>
                <c:pt idx="5">
                  <c:v>7.94378662109375</c:v>
                </c:pt>
                <c:pt idx="6">
                  <c:v>7.952117919921875</c:v>
                </c:pt>
                <c:pt idx="7">
                  <c:v>7.959808349609375</c:v>
                </c:pt>
                <c:pt idx="8">
                  <c:v>7.94891357421875</c:v>
                </c:pt>
                <c:pt idx="9">
                  <c:v>7.96044921875</c:v>
                </c:pt>
                <c:pt idx="10">
                  <c:v>7.955963134765625</c:v>
                </c:pt>
                <c:pt idx="11">
                  <c:v>7.9595947265625</c:v>
                </c:pt>
                <c:pt idx="12">
                  <c:v>7.939300537109375</c:v>
                </c:pt>
                <c:pt idx="13">
                  <c:v>7.945068359375</c:v>
                </c:pt>
                <c:pt idx="14">
                  <c:v>7.94378662109375</c:v>
                </c:pt>
                <c:pt idx="15">
                  <c:v>7.913238525390625</c:v>
                </c:pt>
                <c:pt idx="16">
                  <c:v>7.918792724609375</c:v>
                </c:pt>
                <c:pt idx="17">
                  <c:v>7.9049072265625</c:v>
                </c:pt>
                <c:pt idx="18">
                  <c:v>7.89208984375</c:v>
                </c:pt>
                <c:pt idx="19">
                  <c:v>7.902557373046875</c:v>
                </c:pt>
                <c:pt idx="20">
                  <c:v>7.9271240234375</c:v>
                </c:pt>
                <c:pt idx="21">
                  <c:v>7.93310546875</c:v>
                </c:pt>
                <c:pt idx="22">
                  <c:v>7.9527587890625</c:v>
                </c:pt>
                <c:pt idx="23">
                  <c:v>7.956817626953125</c:v>
                </c:pt>
                <c:pt idx="24">
                  <c:v>7.922637939453125</c:v>
                </c:pt>
                <c:pt idx="25">
                  <c:v>7.99505615234375</c:v>
                </c:pt>
                <c:pt idx="26">
                  <c:v>7.9920654296875</c:v>
                </c:pt>
                <c:pt idx="27">
                  <c:v>7.978179931640625</c:v>
                </c:pt>
                <c:pt idx="28">
                  <c:v>7.979248046875</c:v>
                </c:pt>
                <c:pt idx="29">
                  <c:v>7.985870361328125</c:v>
                </c:pt>
                <c:pt idx="30">
                  <c:v>7.94122314453125</c:v>
                </c:pt>
                <c:pt idx="31">
                  <c:v>7.994415283203125</c:v>
                </c:pt>
                <c:pt idx="32">
                  <c:v>7.962158203125</c:v>
                </c:pt>
                <c:pt idx="33">
                  <c:v>7.9886474609375</c:v>
                </c:pt>
                <c:pt idx="34">
                  <c:v>7.95831298828125</c:v>
                </c:pt>
                <c:pt idx="35">
                  <c:v>7.962799072265625</c:v>
                </c:pt>
                <c:pt idx="36">
                  <c:v>7.951690673828125</c:v>
                </c:pt>
                <c:pt idx="37">
                  <c:v>7.965789794921875</c:v>
                </c:pt>
                <c:pt idx="38">
                  <c:v>7.961944580078125</c:v>
                </c:pt>
                <c:pt idx="39">
                  <c:v>7.950408935546875</c:v>
                </c:pt>
                <c:pt idx="40">
                  <c:v>7.931610107421875</c:v>
                </c:pt>
                <c:pt idx="41">
                  <c:v>7.945068359375</c:v>
                </c:pt>
                <c:pt idx="42">
                  <c:v>7.934814453125</c:v>
                </c:pt>
                <c:pt idx="43">
                  <c:v>7.90960693359375</c:v>
                </c:pt>
                <c:pt idx="44">
                  <c:v>7.90234375</c:v>
                </c:pt>
                <c:pt idx="45">
                  <c:v>7.9365234375</c:v>
                </c:pt>
                <c:pt idx="46">
                  <c:v>7.907684326171875</c:v>
                </c:pt>
                <c:pt idx="47">
                  <c:v>7.977325439453125</c:v>
                </c:pt>
                <c:pt idx="48">
                  <c:v>7.964935302734375</c:v>
                </c:pt>
                <c:pt idx="49">
                  <c:v>8.000823974609375</c:v>
                </c:pt>
                <c:pt idx="50">
                  <c:v>7.9698486328125</c:v>
                </c:pt>
                <c:pt idx="51">
                  <c:v>8.019195556640625</c:v>
                </c:pt>
                <c:pt idx="52">
                  <c:v>8.0108642578125</c:v>
                </c:pt>
                <c:pt idx="53">
                  <c:v>7.96600341796875</c:v>
                </c:pt>
                <c:pt idx="54">
                  <c:v>8.00146484375</c:v>
                </c:pt>
                <c:pt idx="55">
                  <c:v>7.984161376953125</c:v>
                </c:pt>
                <c:pt idx="56">
                  <c:v>7.93182373046875</c:v>
                </c:pt>
                <c:pt idx="57">
                  <c:v>7.976043701171875</c:v>
                </c:pt>
                <c:pt idx="58">
                  <c:v>7.96600341796875</c:v>
                </c:pt>
                <c:pt idx="59">
                  <c:v>7.94635009765625</c:v>
                </c:pt>
                <c:pt idx="60">
                  <c:v>7.95831298828125</c:v>
                </c:pt>
                <c:pt idx="61">
                  <c:v>7.95831298828125</c:v>
                </c:pt>
                <c:pt idx="62">
                  <c:v>7.96087646484375</c:v>
                </c:pt>
                <c:pt idx="63">
                  <c:v>7.958099365234375</c:v>
                </c:pt>
                <c:pt idx="64">
                  <c:v>7.94891357421875</c:v>
                </c:pt>
                <c:pt idx="65">
                  <c:v>7.9339599609375</c:v>
                </c:pt>
                <c:pt idx="66">
                  <c:v>7.927764892578125</c:v>
                </c:pt>
                <c:pt idx="67">
                  <c:v>7.917938232421875</c:v>
                </c:pt>
                <c:pt idx="68">
                  <c:v>7.9288330078125</c:v>
                </c:pt>
                <c:pt idx="69">
                  <c:v>7.91131591796875</c:v>
                </c:pt>
                <c:pt idx="70">
                  <c:v>7.923065185546875</c:v>
                </c:pt>
                <c:pt idx="71">
                  <c:v>7.931182861328125</c:v>
                </c:pt>
                <c:pt idx="72">
                  <c:v>7.949981689453125</c:v>
                </c:pt>
                <c:pt idx="73">
                  <c:v>7.9595947265625</c:v>
                </c:pt>
                <c:pt idx="74">
                  <c:v>8.04931640625</c:v>
                </c:pt>
                <c:pt idx="75">
                  <c:v>7.999755859375</c:v>
                </c:pt>
                <c:pt idx="76">
                  <c:v>8.046966552734375</c:v>
                </c:pt>
                <c:pt idx="77">
                  <c:v>8.010223388671875</c:v>
                </c:pt>
                <c:pt idx="78">
                  <c:v>7.951690673828125</c:v>
                </c:pt>
                <c:pt idx="79">
                  <c:v>8.02923583984375</c:v>
                </c:pt>
                <c:pt idx="80">
                  <c:v>7.97113037109375</c:v>
                </c:pt>
                <c:pt idx="81">
                  <c:v>7.9442138671875</c:v>
                </c:pt>
                <c:pt idx="82">
                  <c:v>7.935028076171875</c:v>
                </c:pt>
                <c:pt idx="83">
                  <c:v>7.944427490234375</c:v>
                </c:pt>
                <c:pt idx="84">
                  <c:v>7.926910400390625</c:v>
                </c:pt>
                <c:pt idx="85">
                  <c:v>7.94036865234375</c:v>
                </c:pt>
                <c:pt idx="86">
                  <c:v>7.940155029296875</c:v>
                </c:pt>
                <c:pt idx="87">
                  <c:v>7.950836181640625</c:v>
                </c:pt>
                <c:pt idx="88">
                  <c:v>7.922637939453125</c:v>
                </c:pt>
                <c:pt idx="89">
                  <c:v>7.90576171875</c:v>
                </c:pt>
                <c:pt idx="90">
                  <c:v>7.914093017578125</c:v>
                </c:pt>
                <c:pt idx="91">
                  <c:v>7.902557373046875</c:v>
                </c:pt>
                <c:pt idx="92">
                  <c:v>7.9117431640625</c:v>
                </c:pt>
                <c:pt idx="93">
                  <c:v>7.9202880859375</c:v>
                </c:pt>
                <c:pt idx="94">
                  <c:v>7.913238525390625</c:v>
                </c:pt>
                <c:pt idx="95">
                  <c:v>7.909393310546875</c:v>
                </c:pt>
                <c:pt idx="96">
                  <c:v>7.98907470703125</c:v>
                </c:pt>
                <c:pt idx="97">
                  <c:v>7.9561767578125</c:v>
                </c:pt>
                <c:pt idx="98">
                  <c:v>8.004669189453125</c:v>
                </c:pt>
                <c:pt idx="99">
                  <c:v>8.014068603515625</c:v>
                </c:pt>
                <c:pt idx="100">
                  <c:v>7.946563720703125</c:v>
                </c:pt>
                <c:pt idx="101">
                  <c:v>7.92669677734375</c:v>
                </c:pt>
                <c:pt idx="102">
                  <c:v>7.964080810546875</c:v>
                </c:pt>
                <c:pt idx="103">
                  <c:v>7.943359375</c:v>
                </c:pt>
                <c:pt idx="104">
                  <c:v>7.9664306640625</c:v>
                </c:pt>
                <c:pt idx="105">
                  <c:v>7.956817626953125</c:v>
                </c:pt>
                <c:pt idx="106">
                  <c:v>7.951263427734375</c:v>
                </c:pt>
                <c:pt idx="107">
                  <c:v>7.903839111328125</c:v>
                </c:pt>
                <c:pt idx="108">
                  <c:v>7.918792724609375</c:v>
                </c:pt>
                <c:pt idx="109">
                  <c:v>7.937591552734375</c:v>
                </c:pt>
                <c:pt idx="110">
                  <c:v>7.94677734375</c:v>
                </c:pt>
                <c:pt idx="111">
                  <c:v>7.918792724609375</c:v>
                </c:pt>
                <c:pt idx="112">
                  <c:v>7.9271240234375</c:v>
                </c:pt>
                <c:pt idx="113">
                  <c:v>7.917510986328125</c:v>
                </c:pt>
                <c:pt idx="114">
                  <c:v>7.90618896484375</c:v>
                </c:pt>
                <c:pt idx="115">
                  <c:v>7.898284912109375</c:v>
                </c:pt>
                <c:pt idx="116">
                  <c:v>7.908538818359375</c:v>
                </c:pt>
                <c:pt idx="117">
                  <c:v>7.891021728515625</c:v>
                </c:pt>
                <c:pt idx="118">
                  <c:v>7.90875244140625</c:v>
                </c:pt>
                <c:pt idx="119">
                  <c:v>7.908538818359375</c:v>
                </c:pt>
                <c:pt idx="120">
                  <c:v>7.920074462890625</c:v>
                </c:pt>
                <c:pt idx="121">
                  <c:v>7.937591552734375</c:v>
                </c:pt>
                <c:pt idx="122">
                  <c:v>7.9664306640625</c:v>
                </c:pt>
                <c:pt idx="123">
                  <c:v>8.07537841796875</c:v>
                </c:pt>
                <c:pt idx="124">
                  <c:v>7.94677734375</c:v>
                </c:pt>
                <c:pt idx="125">
                  <c:v>7.97967529296875</c:v>
                </c:pt>
                <c:pt idx="126">
                  <c:v>8.067901611328125</c:v>
                </c:pt>
                <c:pt idx="127">
                  <c:v>8.044189453125</c:v>
                </c:pt>
                <c:pt idx="128">
                  <c:v>7.92926025390625</c:v>
                </c:pt>
                <c:pt idx="129">
                  <c:v>7.931396484375</c:v>
                </c:pt>
                <c:pt idx="130">
                  <c:v>7.9254150390625</c:v>
                </c:pt>
                <c:pt idx="131">
                  <c:v>7.908966064453125</c:v>
                </c:pt>
                <c:pt idx="132">
                  <c:v>7.9014892578125</c:v>
                </c:pt>
                <c:pt idx="133">
                  <c:v>7.89251708984375</c:v>
                </c:pt>
                <c:pt idx="134">
                  <c:v>7.931610107421875</c:v>
                </c:pt>
                <c:pt idx="135">
                  <c:v>7.922210693359375</c:v>
                </c:pt>
                <c:pt idx="136">
                  <c:v>7.927764892578125</c:v>
                </c:pt>
                <c:pt idx="137">
                  <c:v>7.909820556640625</c:v>
                </c:pt>
                <c:pt idx="138">
                  <c:v>7.90234375</c:v>
                </c:pt>
                <c:pt idx="139">
                  <c:v>7.89166259765625</c:v>
                </c:pt>
                <c:pt idx="140">
                  <c:v>7.865814208984375</c:v>
                </c:pt>
                <c:pt idx="141">
                  <c:v>7.92498779296875</c:v>
                </c:pt>
                <c:pt idx="142">
                  <c:v>7.873931884765625</c:v>
                </c:pt>
                <c:pt idx="143">
                  <c:v>7.90576171875</c:v>
                </c:pt>
                <c:pt idx="144">
                  <c:v>7.906402587890625</c:v>
                </c:pt>
                <c:pt idx="145">
                  <c:v>7.9356689453125</c:v>
                </c:pt>
                <c:pt idx="146">
                  <c:v>7.94976806640625</c:v>
                </c:pt>
                <c:pt idx="147">
                  <c:v>7.96044921875</c:v>
                </c:pt>
                <c:pt idx="148">
                  <c:v>7.960235595703125</c:v>
                </c:pt>
                <c:pt idx="149">
                  <c:v>7.971343994140625</c:v>
                </c:pt>
                <c:pt idx="150">
                  <c:v>7.95916748046875</c:v>
                </c:pt>
                <c:pt idx="151">
                  <c:v>7.951904296875</c:v>
                </c:pt>
                <c:pt idx="152">
                  <c:v>7.95660400390625</c:v>
                </c:pt>
                <c:pt idx="153">
                  <c:v>7.927978515625</c:v>
                </c:pt>
                <c:pt idx="154">
                  <c:v>7.952972412109375</c:v>
                </c:pt>
                <c:pt idx="155">
                  <c:v>7.936737060546875</c:v>
                </c:pt>
                <c:pt idx="156">
                  <c:v>7.91302490234375</c:v>
                </c:pt>
                <c:pt idx="157">
                  <c:v>7.892303466796875</c:v>
                </c:pt>
                <c:pt idx="158">
                  <c:v>7.904266357421875</c:v>
                </c:pt>
                <c:pt idx="159">
                  <c:v>7.9373779296875</c:v>
                </c:pt>
                <c:pt idx="160">
                  <c:v>7.93994140625</c:v>
                </c:pt>
                <c:pt idx="161">
                  <c:v>7.905120849609375</c:v>
                </c:pt>
                <c:pt idx="162">
                  <c:v>7.915374755859375</c:v>
                </c:pt>
                <c:pt idx="163">
                  <c:v>7.891021728515625</c:v>
                </c:pt>
                <c:pt idx="164">
                  <c:v>7.891448974609375</c:v>
                </c:pt>
                <c:pt idx="165">
                  <c:v>7.874359130859375</c:v>
                </c:pt>
                <c:pt idx="166">
                  <c:v>7.888885498046875</c:v>
                </c:pt>
                <c:pt idx="167">
                  <c:v>7.876068115234375</c:v>
                </c:pt>
                <c:pt idx="168">
                  <c:v>7.896575927734375</c:v>
                </c:pt>
                <c:pt idx="169">
                  <c:v>7.917083740234375</c:v>
                </c:pt>
                <c:pt idx="170">
                  <c:v>7.91900634765625</c:v>
                </c:pt>
                <c:pt idx="171">
                  <c:v>7.924774169921875</c:v>
                </c:pt>
                <c:pt idx="172">
                  <c:v>7.979034423828125</c:v>
                </c:pt>
                <c:pt idx="173">
                  <c:v>7.97198486328125</c:v>
                </c:pt>
                <c:pt idx="174">
                  <c:v>7.951690673828125</c:v>
                </c:pt>
                <c:pt idx="175">
                  <c:v>7.9613037109375</c:v>
                </c:pt>
                <c:pt idx="176">
                  <c:v>7.96002197265625</c:v>
                </c:pt>
                <c:pt idx="177">
                  <c:v>7.931396484375</c:v>
                </c:pt>
                <c:pt idx="178">
                  <c:v>7.9322509765625</c:v>
                </c:pt>
                <c:pt idx="179">
                  <c:v>7.93353271484375</c:v>
                </c:pt>
                <c:pt idx="180">
                  <c:v>7.93524169921875</c:v>
                </c:pt>
                <c:pt idx="181">
                  <c:v>7.915374755859375</c:v>
                </c:pt>
                <c:pt idx="182">
                  <c:v>7.899993896484375</c:v>
                </c:pt>
                <c:pt idx="183">
                  <c:v>7.898284912109375</c:v>
                </c:pt>
                <c:pt idx="184">
                  <c:v>7.927978515625</c:v>
                </c:pt>
                <c:pt idx="185">
                  <c:v>7.920928955078125</c:v>
                </c:pt>
                <c:pt idx="186">
                  <c:v>7.90362548828125</c:v>
                </c:pt>
                <c:pt idx="187">
                  <c:v>7.9168701171875</c:v>
                </c:pt>
                <c:pt idx="188">
                  <c:v>7.90191650390625</c:v>
                </c:pt>
                <c:pt idx="189">
                  <c:v>7.89892578125</c:v>
                </c:pt>
                <c:pt idx="190">
                  <c:v>7.91259765625</c:v>
                </c:pt>
                <c:pt idx="191">
                  <c:v>7.946563720703125</c:v>
                </c:pt>
                <c:pt idx="192">
                  <c:v>8.01641845703125</c:v>
                </c:pt>
                <c:pt idx="193">
                  <c:v>7.982452392578125</c:v>
                </c:pt>
                <c:pt idx="194">
                  <c:v>7.9501953125</c:v>
                </c:pt>
                <c:pt idx="195">
                  <c:v>8.04205322265625</c:v>
                </c:pt>
                <c:pt idx="196">
                  <c:v>7.959808349609375</c:v>
                </c:pt>
                <c:pt idx="197">
                  <c:v>8.020477294921875</c:v>
                </c:pt>
                <c:pt idx="198">
                  <c:v>8.016845703125</c:v>
                </c:pt>
                <c:pt idx="199">
                  <c:v>7.977325439453125</c:v>
                </c:pt>
                <c:pt idx="200">
                  <c:v>7.988861083984375</c:v>
                </c:pt>
                <c:pt idx="201">
                  <c:v>7.990570068359375</c:v>
                </c:pt>
                <c:pt idx="202">
                  <c:v>7.95574951171875</c:v>
                </c:pt>
                <c:pt idx="203">
                  <c:v>7.951904296875</c:v>
                </c:pt>
                <c:pt idx="204">
                  <c:v>7.955322265625</c:v>
                </c:pt>
                <c:pt idx="205">
                  <c:v>7.94976806640625</c:v>
                </c:pt>
                <c:pt idx="206">
                  <c:v>7.9322509765625</c:v>
                </c:pt>
                <c:pt idx="207">
                  <c:v>7.903839111328125</c:v>
                </c:pt>
                <c:pt idx="208">
                  <c:v>7.916015625</c:v>
                </c:pt>
                <c:pt idx="209">
                  <c:v>7.9527587890625</c:v>
                </c:pt>
                <c:pt idx="210">
                  <c:v>7.947845458984375</c:v>
                </c:pt>
                <c:pt idx="211">
                  <c:v>7.945068359375</c:v>
                </c:pt>
                <c:pt idx="212">
                  <c:v>7.944427490234375</c:v>
                </c:pt>
                <c:pt idx="213">
                  <c:v>7.933746337890625</c:v>
                </c:pt>
                <c:pt idx="214">
                  <c:v>7.941650390625</c:v>
                </c:pt>
                <c:pt idx="215">
                  <c:v>7.946990966796875</c:v>
                </c:pt>
                <c:pt idx="216">
                  <c:v>7.994842529296875</c:v>
                </c:pt>
                <c:pt idx="217">
                  <c:v>7.9595947265625</c:v>
                </c:pt>
                <c:pt idx="218">
                  <c:v>7.97540283203125</c:v>
                </c:pt>
                <c:pt idx="219">
                  <c:v>8.008087158203125</c:v>
                </c:pt>
                <c:pt idx="220">
                  <c:v>7.999969482421875</c:v>
                </c:pt>
                <c:pt idx="221">
                  <c:v>7.99847412109375</c:v>
                </c:pt>
                <c:pt idx="222">
                  <c:v>8.029876708984375</c:v>
                </c:pt>
                <c:pt idx="223">
                  <c:v>8.012786865234375</c:v>
                </c:pt>
                <c:pt idx="224">
                  <c:v>8.001678466796875</c:v>
                </c:pt>
                <c:pt idx="225">
                  <c:v>7.984588623046875</c:v>
                </c:pt>
                <c:pt idx="226">
                  <c:v>7.98223876953125</c:v>
                </c:pt>
                <c:pt idx="227">
                  <c:v>7.9647216796875</c:v>
                </c:pt>
                <c:pt idx="228">
                  <c:v>7.962158203125</c:v>
                </c:pt>
                <c:pt idx="229">
                  <c:v>7.959808349609375</c:v>
                </c:pt>
                <c:pt idx="230">
                  <c:v>7.959381103515625</c:v>
                </c:pt>
                <c:pt idx="231">
                  <c:v>7.94720458984375</c:v>
                </c:pt>
                <c:pt idx="232">
                  <c:v>7.91644287109375</c:v>
                </c:pt>
                <c:pt idx="233">
                  <c:v>7.965576171875</c:v>
                </c:pt>
                <c:pt idx="234">
                  <c:v>7.95147705078125</c:v>
                </c:pt>
                <c:pt idx="235">
                  <c:v>7.929473876953125</c:v>
                </c:pt>
                <c:pt idx="236">
                  <c:v>7.93994140625</c:v>
                </c:pt>
                <c:pt idx="237">
                  <c:v>7.91473388671875</c:v>
                </c:pt>
                <c:pt idx="238">
                  <c:v>7.931396484375</c:v>
                </c:pt>
                <c:pt idx="239">
                  <c:v>7.964508056640625</c:v>
                </c:pt>
                <c:pt idx="240">
                  <c:v>7.991851806640625</c:v>
                </c:pt>
                <c:pt idx="241">
                  <c:v>8.033935546875</c:v>
                </c:pt>
                <c:pt idx="242">
                  <c:v>8.02410888671875</c:v>
                </c:pt>
                <c:pt idx="243">
                  <c:v>8.005096435546875</c:v>
                </c:pt>
                <c:pt idx="244">
                  <c:v>8.051239013671875</c:v>
                </c:pt>
                <c:pt idx="245">
                  <c:v>8.017486572265625</c:v>
                </c:pt>
                <c:pt idx="246">
                  <c:v>8.0638427734375</c:v>
                </c:pt>
                <c:pt idx="247">
                  <c:v>8.072174072265625</c:v>
                </c:pt>
                <c:pt idx="248">
                  <c:v>8.0245361328125</c:v>
                </c:pt>
                <c:pt idx="249">
                  <c:v>8.014495849609375</c:v>
                </c:pt>
                <c:pt idx="250">
                  <c:v>7.998260498046875</c:v>
                </c:pt>
                <c:pt idx="251">
                  <c:v>7.99334716796875</c:v>
                </c:pt>
                <c:pt idx="252">
                  <c:v>7.985870361328125</c:v>
                </c:pt>
                <c:pt idx="253">
                  <c:v>7.97027587890625</c:v>
                </c:pt>
                <c:pt idx="254">
                  <c:v>7.962799072265625</c:v>
                </c:pt>
                <c:pt idx="255">
                  <c:v>7.975616455078125</c:v>
                </c:pt>
                <c:pt idx="256">
                  <c:v>7.95703125</c:v>
                </c:pt>
                <c:pt idx="257">
                  <c:v>7.95703125</c:v>
                </c:pt>
                <c:pt idx="258">
                  <c:v>7.965362548828125</c:v>
                </c:pt>
                <c:pt idx="259">
                  <c:v>7.973907470703125</c:v>
                </c:pt>
                <c:pt idx="260">
                  <c:v>7.982025146484375</c:v>
                </c:pt>
                <c:pt idx="261">
                  <c:v>7.955108642578125</c:v>
                </c:pt>
                <c:pt idx="262">
                  <c:v>7.9886474609375</c:v>
                </c:pt>
                <c:pt idx="263">
                  <c:v>7.960662841796875</c:v>
                </c:pt>
                <c:pt idx="264">
                  <c:v>8.014068603515625</c:v>
                </c:pt>
                <c:pt idx="265">
                  <c:v>8.05999755859375</c:v>
                </c:pt>
                <c:pt idx="266">
                  <c:v>8.053802490234375</c:v>
                </c:pt>
                <c:pt idx="267">
                  <c:v>8.043975830078125</c:v>
                </c:pt>
                <c:pt idx="268">
                  <c:v>8.0390625</c:v>
                </c:pt>
                <c:pt idx="269">
                  <c:v>8.081787109375</c:v>
                </c:pt>
                <c:pt idx="270">
                  <c:v>8.07110595703125</c:v>
                </c:pt>
                <c:pt idx="271">
                  <c:v>8.063201904296875</c:v>
                </c:pt>
                <c:pt idx="272">
                  <c:v>8.061920166015625</c:v>
                </c:pt>
                <c:pt idx="273">
                  <c:v>8.052947998046875</c:v>
                </c:pt>
                <c:pt idx="274">
                  <c:v>8.031585693359375</c:v>
                </c:pt>
                <c:pt idx="275">
                  <c:v>8.037353515625</c:v>
                </c:pt>
                <c:pt idx="276">
                  <c:v>8.024322509765625</c:v>
                </c:pt>
                <c:pt idx="277">
                  <c:v>8.0211181640625</c:v>
                </c:pt>
                <c:pt idx="278">
                  <c:v>7.996978759765625</c:v>
                </c:pt>
                <c:pt idx="279">
                  <c:v>7.9886474609375</c:v>
                </c:pt>
                <c:pt idx="280">
                  <c:v>7.988433837890625</c:v>
                </c:pt>
                <c:pt idx="281">
                  <c:v>7.988006591796875</c:v>
                </c:pt>
                <c:pt idx="282">
                  <c:v>7.980743408203125</c:v>
                </c:pt>
                <c:pt idx="283">
                  <c:v>8.002105712890625</c:v>
                </c:pt>
                <c:pt idx="284">
                  <c:v>8.005523681640625</c:v>
                </c:pt>
                <c:pt idx="285">
                  <c:v>7.996551513671875</c:v>
                </c:pt>
                <c:pt idx="286">
                  <c:v>8.032012939453125</c:v>
                </c:pt>
                <c:pt idx="287">
                  <c:v>8.01556396484375</c:v>
                </c:pt>
                <c:pt idx="288">
                  <c:v>8.01812744140625</c:v>
                </c:pt>
                <c:pt idx="289">
                  <c:v>8.025390625</c:v>
                </c:pt>
                <c:pt idx="290">
                  <c:v>8.06170654296875</c:v>
                </c:pt>
                <c:pt idx="291">
                  <c:v>8.055084228515625</c:v>
                </c:pt>
                <c:pt idx="292">
                  <c:v>8.07879638671875</c:v>
                </c:pt>
                <c:pt idx="293">
                  <c:v>8.0433349609375</c:v>
                </c:pt>
                <c:pt idx="294">
                  <c:v>8.00146484375</c:v>
                </c:pt>
                <c:pt idx="295">
                  <c:v>8.0347900390625</c:v>
                </c:pt>
                <c:pt idx="296">
                  <c:v>8.04632568359375</c:v>
                </c:pt>
                <c:pt idx="297">
                  <c:v>8.024322509765625</c:v>
                </c:pt>
                <c:pt idx="298">
                  <c:v>8.006591796875</c:v>
                </c:pt>
                <c:pt idx="299">
                  <c:v>8.016204833984375</c:v>
                </c:pt>
                <c:pt idx="300">
                  <c:v>7.986297607421875</c:v>
                </c:pt>
                <c:pt idx="301">
                  <c:v>8.00616455078125</c:v>
                </c:pt>
                <c:pt idx="302">
                  <c:v>7.985870361328125</c:v>
                </c:pt>
                <c:pt idx="303">
                  <c:v>7.992919921875</c:v>
                </c:pt>
                <c:pt idx="304">
                  <c:v>7.972412109375</c:v>
                </c:pt>
                <c:pt idx="305">
                  <c:v>7.971343994140625</c:v>
                </c:pt>
                <c:pt idx="306">
                  <c:v>7.96771240234375</c:v>
                </c:pt>
                <c:pt idx="307">
                  <c:v>7.9954833984375</c:v>
                </c:pt>
                <c:pt idx="308">
                  <c:v>8.0006103515625</c:v>
                </c:pt>
                <c:pt idx="309">
                  <c:v>8.007659912109375</c:v>
                </c:pt>
                <c:pt idx="310">
                  <c:v>8.019622802734375</c:v>
                </c:pt>
                <c:pt idx="311">
                  <c:v>8.0245361328125</c:v>
                </c:pt>
                <c:pt idx="312">
                  <c:v>8.00274658203125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95328"/>
        <c:axId val="35796864"/>
      </c:lineChart>
      <c:catAx>
        <c:axId val="3579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35796864"/>
        <c:crosses val="autoZero"/>
        <c:auto val="1"/>
        <c:lblAlgn val="ctr"/>
        <c:lblOffset val="100"/>
        <c:noMultiLvlLbl val="0"/>
      </c:catAx>
      <c:valAx>
        <c:axId val="35796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79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Sheet1!$I$2:$I$314</c:f>
              <c:numCache>
                <c:formatCode>0.00</c:formatCode>
                <c:ptCount val="313"/>
                <c:pt idx="0">
                  <c:v>1.117706298828125</c:v>
                </c:pt>
                <c:pt idx="1">
                  <c:v>1.1932373046875</c:v>
                </c:pt>
                <c:pt idx="2">
                  <c:v>0.647735595703125</c:v>
                </c:pt>
                <c:pt idx="3">
                  <c:v>1.470184326171875</c:v>
                </c:pt>
                <c:pt idx="4">
                  <c:v>1.14288330078125</c:v>
                </c:pt>
                <c:pt idx="5">
                  <c:v>1.453399658203125</c:v>
                </c:pt>
                <c:pt idx="6">
                  <c:v>1.956939697265625</c:v>
                </c:pt>
                <c:pt idx="7">
                  <c:v>1.268768310546875</c:v>
                </c:pt>
                <c:pt idx="8">
                  <c:v>2.099609375</c:v>
                </c:pt>
                <c:pt idx="9">
                  <c:v>2.024078369140625</c:v>
                </c:pt>
                <c:pt idx="10">
                  <c:v>2.426910400390625</c:v>
                </c:pt>
                <c:pt idx="11">
                  <c:v>2.057647705078125</c:v>
                </c:pt>
                <c:pt idx="12">
                  <c:v>2.225494384765625</c:v>
                </c:pt>
                <c:pt idx="13">
                  <c:v>2.527618408203125</c:v>
                </c:pt>
                <c:pt idx="14">
                  <c:v>1.61285400390625</c:v>
                </c:pt>
                <c:pt idx="15">
                  <c:v>0.933074951171875</c:v>
                </c:pt>
                <c:pt idx="16">
                  <c:v>1.520538330078125</c:v>
                </c:pt>
                <c:pt idx="17">
                  <c:v>1.64642333984375</c:v>
                </c:pt>
                <c:pt idx="18">
                  <c:v>1.184844970703125</c:v>
                </c:pt>
                <c:pt idx="19">
                  <c:v>0.765228271484375</c:v>
                </c:pt>
                <c:pt idx="20">
                  <c:v>1.54571533203125</c:v>
                </c:pt>
                <c:pt idx="21">
                  <c:v>1.302337646484375</c:v>
                </c:pt>
                <c:pt idx="22">
                  <c:v>1.5289306640625</c:v>
                </c:pt>
                <c:pt idx="23">
                  <c:v>1.37786865234375</c:v>
                </c:pt>
                <c:pt idx="24">
                  <c:v>0.295257568359375</c:v>
                </c:pt>
                <c:pt idx="25">
                  <c:v>1.470184326171875</c:v>
                </c:pt>
                <c:pt idx="26">
                  <c:v>0.765228271484375</c:v>
                </c:pt>
                <c:pt idx="27">
                  <c:v>1.352691650390625</c:v>
                </c:pt>
                <c:pt idx="28">
                  <c:v>1.873016357421875</c:v>
                </c:pt>
                <c:pt idx="29">
                  <c:v>1.3275146484375</c:v>
                </c:pt>
                <c:pt idx="30">
                  <c:v>0.765228271484375</c:v>
                </c:pt>
                <c:pt idx="31">
                  <c:v>1.772308349609375</c:v>
                </c:pt>
                <c:pt idx="32">
                  <c:v>1.17645263671875</c:v>
                </c:pt>
                <c:pt idx="33">
                  <c:v>1.319122314453125</c:v>
                </c:pt>
                <c:pt idx="34">
                  <c:v>2.04925537109375</c:v>
                </c:pt>
                <c:pt idx="35">
                  <c:v>2.01568603515625</c:v>
                </c:pt>
                <c:pt idx="36">
                  <c:v>1.990509033203125</c:v>
                </c:pt>
                <c:pt idx="37">
                  <c:v>1.839447021484375</c:v>
                </c:pt>
                <c:pt idx="38">
                  <c:v>0.84075927734375</c:v>
                </c:pt>
                <c:pt idx="39">
                  <c:v>1.453399658203125</c:v>
                </c:pt>
                <c:pt idx="40">
                  <c:v>1.285552978515625</c:v>
                </c:pt>
                <c:pt idx="41">
                  <c:v>1.34429931640625</c:v>
                </c:pt>
                <c:pt idx="42">
                  <c:v>2.208709716796875</c:v>
                </c:pt>
                <c:pt idx="43">
                  <c:v>1.361083984375</c:v>
                </c:pt>
                <c:pt idx="44">
                  <c:v>0.63934326171875</c:v>
                </c:pt>
                <c:pt idx="45">
                  <c:v>0.62255859375</c:v>
                </c:pt>
                <c:pt idx="46">
                  <c:v>0.782012939453125</c:v>
                </c:pt>
                <c:pt idx="47">
                  <c:v>1.184844970703125</c:v>
                </c:pt>
                <c:pt idx="48">
                  <c:v>0.62255859375</c:v>
                </c:pt>
                <c:pt idx="49">
                  <c:v>2.4688720703125</c:v>
                </c:pt>
                <c:pt idx="50">
                  <c:v>1.00860595703125</c:v>
                </c:pt>
                <c:pt idx="51">
                  <c:v>2.41851806640625</c:v>
                </c:pt>
                <c:pt idx="52">
                  <c:v>1.654815673828125</c:v>
                </c:pt>
                <c:pt idx="53">
                  <c:v>2.032470703125</c:v>
                </c:pt>
                <c:pt idx="54">
                  <c:v>1.520538330078125</c:v>
                </c:pt>
                <c:pt idx="55">
                  <c:v>1.604461669921875</c:v>
                </c:pt>
                <c:pt idx="56">
                  <c:v>1.621246337890625</c:v>
                </c:pt>
                <c:pt idx="57">
                  <c:v>1.3275146484375</c:v>
                </c:pt>
                <c:pt idx="58">
                  <c:v>1.74713134765625</c:v>
                </c:pt>
                <c:pt idx="59">
                  <c:v>1.470184326171875</c:v>
                </c:pt>
                <c:pt idx="60">
                  <c:v>2.01568603515625</c:v>
                </c:pt>
                <c:pt idx="61">
                  <c:v>1.41143798828125</c:v>
                </c:pt>
                <c:pt idx="62">
                  <c:v>1.386260986328125</c:v>
                </c:pt>
                <c:pt idx="63">
                  <c:v>1.956939697265625</c:v>
                </c:pt>
                <c:pt idx="64">
                  <c:v>1.369476318359375</c:v>
                </c:pt>
                <c:pt idx="65">
                  <c:v>1.621246337890625</c:v>
                </c:pt>
                <c:pt idx="66">
                  <c:v>0.89111328125</c:v>
                </c:pt>
                <c:pt idx="67">
                  <c:v>1.07574462890625</c:v>
                </c:pt>
                <c:pt idx="68">
                  <c:v>2.04925537109375</c:v>
                </c:pt>
                <c:pt idx="69">
                  <c:v>1.4617919921875</c:v>
                </c:pt>
                <c:pt idx="70">
                  <c:v>1.15966796875</c:v>
                </c:pt>
                <c:pt idx="71">
                  <c:v>0.362396240234375</c:v>
                </c:pt>
                <c:pt idx="72">
                  <c:v>1.27716064453125</c:v>
                </c:pt>
                <c:pt idx="73">
                  <c:v>1.5625</c:v>
                </c:pt>
                <c:pt idx="74">
                  <c:v>1.41143798828125</c:v>
                </c:pt>
                <c:pt idx="75">
                  <c:v>1.134490966796875</c:v>
                </c:pt>
                <c:pt idx="76">
                  <c:v>1.57928466796875</c:v>
                </c:pt>
                <c:pt idx="77">
                  <c:v>1.629638671875</c:v>
                </c:pt>
                <c:pt idx="78">
                  <c:v>1.470184326171875</c:v>
                </c:pt>
                <c:pt idx="79">
                  <c:v>2.3345947265625</c:v>
                </c:pt>
                <c:pt idx="80">
                  <c:v>2.695465087890625</c:v>
                </c:pt>
                <c:pt idx="81">
                  <c:v>1.000213623046875</c:v>
                </c:pt>
                <c:pt idx="82">
                  <c:v>1.235198974609375</c:v>
                </c:pt>
                <c:pt idx="83">
                  <c:v>1.9989013671875</c:v>
                </c:pt>
                <c:pt idx="84">
                  <c:v>1.403045654296875</c:v>
                </c:pt>
                <c:pt idx="85">
                  <c:v>1.789093017578125</c:v>
                </c:pt>
                <c:pt idx="86">
                  <c:v>1.302337646484375</c:v>
                </c:pt>
                <c:pt idx="87">
                  <c:v>1.763916015625</c:v>
                </c:pt>
                <c:pt idx="88">
                  <c:v>0.647735595703125</c:v>
                </c:pt>
                <c:pt idx="89">
                  <c:v>0.933074951171875</c:v>
                </c:pt>
                <c:pt idx="90">
                  <c:v>1.050567626953125</c:v>
                </c:pt>
                <c:pt idx="91">
                  <c:v>0.958251953125</c:v>
                </c:pt>
                <c:pt idx="92">
                  <c:v>0.614166259765625</c:v>
                </c:pt>
                <c:pt idx="93">
                  <c:v>0.949859619140625</c:v>
                </c:pt>
                <c:pt idx="94">
                  <c:v>1.67999267578125</c:v>
                </c:pt>
                <c:pt idx="95">
                  <c:v>1.319122314453125</c:v>
                </c:pt>
                <c:pt idx="96">
                  <c:v>1.3946533203125</c:v>
                </c:pt>
                <c:pt idx="97">
                  <c:v>1.889801025390625</c:v>
                </c:pt>
                <c:pt idx="98">
                  <c:v>1.688385009765625</c:v>
                </c:pt>
                <c:pt idx="99">
                  <c:v>1.8310546875</c:v>
                </c:pt>
                <c:pt idx="100">
                  <c:v>0.916290283203125</c:v>
                </c:pt>
                <c:pt idx="101">
                  <c:v>0.191497802734375</c:v>
                </c:pt>
                <c:pt idx="102">
                  <c:v>1.168060302734375</c:v>
                </c:pt>
                <c:pt idx="103">
                  <c:v>1.335906982421875</c:v>
                </c:pt>
                <c:pt idx="104">
                  <c:v>2.057647705078125</c:v>
                </c:pt>
                <c:pt idx="105">
                  <c:v>2.569580078125</c:v>
                </c:pt>
                <c:pt idx="106">
                  <c:v>1.436614990234375</c:v>
                </c:pt>
                <c:pt idx="107">
                  <c:v>1.067352294921875</c:v>
                </c:pt>
                <c:pt idx="108">
                  <c:v>1.973724365234375</c:v>
                </c:pt>
                <c:pt idx="109">
                  <c:v>1.21002197265625</c:v>
                </c:pt>
                <c:pt idx="110">
                  <c:v>1.000213623046875</c:v>
                </c:pt>
                <c:pt idx="111">
                  <c:v>1.033782958984375</c:v>
                </c:pt>
                <c:pt idx="112">
                  <c:v>0.865936279296875</c:v>
                </c:pt>
                <c:pt idx="113">
                  <c:v>1.495361328125</c:v>
                </c:pt>
                <c:pt idx="114">
                  <c:v>1.117706298828125</c:v>
                </c:pt>
                <c:pt idx="115">
                  <c:v>1.184844970703125</c:v>
                </c:pt>
                <c:pt idx="116">
                  <c:v>0.815582275390625</c:v>
                </c:pt>
                <c:pt idx="117">
                  <c:v>1.520538330078125</c:v>
                </c:pt>
                <c:pt idx="118">
                  <c:v>0.4547119140625</c:v>
                </c:pt>
                <c:pt idx="119">
                  <c:v>1.956939697265625</c:v>
                </c:pt>
                <c:pt idx="120">
                  <c:v>0.647735595703125</c:v>
                </c:pt>
                <c:pt idx="121">
                  <c:v>0.647735595703125</c:v>
                </c:pt>
                <c:pt idx="122">
                  <c:v>1.000213623046875</c:v>
                </c:pt>
                <c:pt idx="123">
                  <c:v>0.94146728515625</c:v>
                </c:pt>
                <c:pt idx="124">
                  <c:v>1.9317626953125</c:v>
                </c:pt>
                <c:pt idx="125">
                  <c:v>1.8310546875</c:v>
                </c:pt>
                <c:pt idx="126">
                  <c:v>1.251983642578125</c:v>
                </c:pt>
                <c:pt idx="127">
                  <c:v>1.738739013671875</c:v>
                </c:pt>
                <c:pt idx="128">
                  <c:v>1.772308349609375</c:v>
                </c:pt>
                <c:pt idx="129">
                  <c:v>0.865936279296875</c:v>
                </c:pt>
                <c:pt idx="130">
                  <c:v>1.3946533203125</c:v>
                </c:pt>
                <c:pt idx="131">
                  <c:v>1.050567626953125</c:v>
                </c:pt>
                <c:pt idx="132">
                  <c:v>1.503753662109375</c:v>
                </c:pt>
                <c:pt idx="133">
                  <c:v>1.10931396484375</c:v>
                </c:pt>
                <c:pt idx="134">
                  <c:v>0.815582275390625</c:v>
                </c:pt>
                <c:pt idx="135">
                  <c:v>1.092529296875</c:v>
                </c:pt>
                <c:pt idx="136">
                  <c:v>1.8310546875E-2</c:v>
                </c:pt>
                <c:pt idx="137">
                  <c:v>0.5889892578125</c:v>
                </c:pt>
                <c:pt idx="138">
                  <c:v>1.27716064453125</c:v>
                </c:pt>
                <c:pt idx="139">
                  <c:v>1.168060302734375</c:v>
                </c:pt>
                <c:pt idx="140">
                  <c:v>0.47149658203125</c:v>
                </c:pt>
                <c:pt idx="141">
                  <c:v>1.990509033203125</c:v>
                </c:pt>
                <c:pt idx="142">
                  <c:v>0.865936279296875</c:v>
                </c:pt>
                <c:pt idx="143">
                  <c:v>0.782012939453125</c:v>
                </c:pt>
                <c:pt idx="144">
                  <c:v>1.772308349609375</c:v>
                </c:pt>
                <c:pt idx="145">
                  <c:v>1.81427001953125</c:v>
                </c:pt>
                <c:pt idx="146">
                  <c:v>2.08282470703125</c:v>
                </c:pt>
                <c:pt idx="147">
                  <c:v>2.661895751953125</c:v>
                </c:pt>
                <c:pt idx="148">
                  <c:v>2.628326416015625</c:v>
                </c:pt>
                <c:pt idx="149">
                  <c:v>2.124786376953125</c:v>
                </c:pt>
                <c:pt idx="150">
                  <c:v>3.366851806640625</c:v>
                </c:pt>
                <c:pt idx="151">
                  <c:v>1.5289306640625</c:v>
                </c:pt>
                <c:pt idx="152">
                  <c:v>1.789093017578125</c:v>
                </c:pt>
                <c:pt idx="153">
                  <c:v>2.78778076171875</c:v>
                </c:pt>
                <c:pt idx="154">
                  <c:v>2.92205810546875</c:v>
                </c:pt>
                <c:pt idx="155">
                  <c:v>2.678680419921875</c:v>
                </c:pt>
                <c:pt idx="156">
                  <c:v>2.032470703125</c:v>
                </c:pt>
                <c:pt idx="157">
                  <c:v>1.31072998046875</c:v>
                </c:pt>
                <c:pt idx="158">
                  <c:v>1.629638671875</c:v>
                </c:pt>
                <c:pt idx="159">
                  <c:v>1.5289306640625</c:v>
                </c:pt>
                <c:pt idx="160">
                  <c:v>1.78070068359375</c:v>
                </c:pt>
                <c:pt idx="161">
                  <c:v>2.242279052734375</c:v>
                </c:pt>
                <c:pt idx="162">
                  <c:v>2.175140380859375</c:v>
                </c:pt>
                <c:pt idx="163">
                  <c:v>1.705169677734375</c:v>
                </c:pt>
                <c:pt idx="164">
                  <c:v>2.124786376953125</c:v>
                </c:pt>
                <c:pt idx="165">
                  <c:v>1.570892333984375</c:v>
                </c:pt>
                <c:pt idx="166">
                  <c:v>1.67999267578125</c:v>
                </c:pt>
                <c:pt idx="167">
                  <c:v>1.898193359375</c:v>
                </c:pt>
                <c:pt idx="168">
                  <c:v>1.772308349609375</c:v>
                </c:pt>
                <c:pt idx="169">
                  <c:v>2.191925048828125</c:v>
                </c:pt>
                <c:pt idx="170">
                  <c:v>1.1260986328125</c:v>
                </c:pt>
                <c:pt idx="171">
                  <c:v>2.040863037109375</c:v>
                </c:pt>
                <c:pt idx="172">
                  <c:v>2.846527099609375</c:v>
                </c:pt>
                <c:pt idx="173">
                  <c:v>2.4688720703125</c:v>
                </c:pt>
                <c:pt idx="174">
                  <c:v>3.39202880859375</c:v>
                </c:pt>
                <c:pt idx="175">
                  <c:v>3.03955078125</c:v>
                </c:pt>
                <c:pt idx="176">
                  <c:v>3.2073974609375</c:v>
                </c:pt>
                <c:pt idx="177">
                  <c:v>2.594757080078125</c:v>
                </c:pt>
                <c:pt idx="178">
                  <c:v>3.05633544921875</c:v>
                </c:pt>
                <c:pt idx="179">
                  <c:v>3.35845947265625</c:v>
                </c:pt>
                <c:pt idx="180">
                  <c:v>2.494049072265625</c:v>
                </c:pt>
                <c:pt idx="181">
                  <c:v>2.98919677734375</c:v>
                </c:pt>
                <c:pt idx="182">
                  <c:v>2.007293701171875</c:v>
                </c:pt>
                <c:pt idx="183">
                  <c:v>2.63671875</c:v>
                </c:pt>
                <c:pt idx="184">
                  <c:v>2.48565673828125</c:v>
                </c:pt>
                <c:pt idx="185">
                  <c:v>2.426910400390625</c:v>
                </c:pt>
                <c:pt idx="186">
                  <c:v>2.091217041015625</c:v>
                </c:pt>
                <c:pt idx="187">
                  <c:v>1.96533203125</c:v>
                </c:pt>
                <c:pt idx="188">
                  <c:v>1.91497802734375</c:v>
                </c:pt>
                <c:pt idx="189">
                  <c:v>1.856231689453125</c:v>
                </c:pt>
                <c:pt idx="190">
                  <c:v>2.18353271484375</c:v>
                </c:pt>
                <c:pt idx="191">
                  <c:v>2.611541748046875</c:v>
                </c:pt>
                <c:pt idx="192">
                  <c:v>2.18353271484375</c:v>
                </c:pt>
                <c:pt idx="193">
                  <c:v>1.805877685546875</c:v>
                </c:pt>
                <c:pt idx="194">
                  <c:v>1.688385009765625</c:v>
                </c:pt>
                <c:pt idx="195">
                  <c:v>1.436614990234375</c:v>
                </c:pt>
                <c:pt idx="196">
                  <c:v>1.335906982421875</c:v>
                </c:pt>
                <c:pt idx="197">
                  <c:v>2.393341064453125</c:v>
                </c:pt>
                <c:pt idx="198">
                  <c:v>2.678680419921875</c:v>
                </c:pt>
                <c:pt idx="199">
                  <c:v>1.520538330078125</c:v>
                </c:pt>
                <c:pt idx="200">
                  <c:v>1.47857666015625</c:v>
                </c:pt>
                <c:pt idx="201">
                  <c:v>2.812957763671875</c:v>
                </c:pt>
                <c:pt idx="202">
                  <c:v>2.3345947265625</c:v>
                </c:pt>
                <c:pt idx="203">
                  <c:v>1.990509033203125</c:v>
                </c:pt>
                <c:pt idx="204">
                  <c:v>2.4688720703125</c:v>
                </c:pt>
                <c:pt idx="205">
                  <c:v>1.638031005859375</c:v>
                </c:pt>
                <c:pt idx="206">
                  <c:v>0.949859619140625</c:v>
                </c:pt>
                <c:pt idx="207">
                  <c:v>1.285552978515625</c:v>
                </c:pt>
                <c:pt idx="208">
                  <c:v>1.822662353515625</c:v>
                </c:pt>
                <c:pt idx="209">
                  <c:v>1.906585693359375</c:v>
                </c:pt>
                <c:pt idx="210">
                  <c:v>1.74713134765625</c:v>
                </c:pt>
                <c:pt idx="211">
                  <c:v>1.554107666015625</c:v>
                </c:pt>
                <c:pt idx="212">
                  <c:v>1.503753662109375</c:v>
                </c:pt>
                <c:pt idx="213">
                  <c:v>1.2603759765625</c:v>
                </c:pt>
                <c:pt idx="214">
                  <c:v>1.537322998046875</c:v>
                </c:pt>
                <c:pt idx="215">
                  <c:v>1.5960693359375</c:v>
                </c:pt>
                <c:pt idx="216">
                  <c:v>1.956939697265625</c:v>
                </c:pt>
                <c:pt idx="217">
                  <c:v>1.671600341796875</c:v>
                </c:pt>
                <c:pt idx="218">
                  <c:v>2.208709716796875</c:v>
                </c:pt>
                <c:pt idx="219">
                  <c:v>3.081512451171875</c:v>
                </c:pt>
                <c:pt idx="220">
                  <c:v>3.30810546875</c:v>
                </c:pt>
                <c:pt idx="221">
                  <c:v>4.457855224609375</c:v>
                </c:pt>
                <c:pt idx="222">
                  <c:v>5.062103271484375</c:v>
                </c:pt>
                <c:pt idx="223">
                  <c:v>4.122161865234375</c:v>
                </c:pt>
                <c:pt idx="224">
                  <c:v>3.72772216796875</c:v>
                </c:pt>
                <c:pt idx="225">
                  <c:v>3.064727783203125</c:v>
                </c:pt>
                <c:pt idx="226">
                  <c:v>2.980804443359375</c:v>
                </c:pt>
                <c:pt idx="227">
                  <c:v>4.206085205078125</c:v>
                </c:pt>
                <c:pt idx="228">
                  <c:v>3.69415283203125</c:v>
                </c:pt>
                <c:pt idx="229">
                  <c:v>3.1402587890625</c:v>
                </c:pt>
                <c:pt idx="230">
                  <c:v>3.7109375</c:v>
                </c:pt>
                <c:pt idx="231">
                  <c:v>3.84521484375</c:v>
                </c:pt>
                <c:pt idx="232">
                  <c:v>2.95562744140625</c:v>
                </c:pt>
                <c:pt idx="233">
                  <c:v>3.501129150390625</c:v>
                </c:pt>
                <c:pt idx="234">
                  <c:v>3.79486083984375</c:v>
                </c:pt>
                <c:pt idx="235">
                  <c:v>3.03955078125</c:v>
                </c:pt>
                <c:pt idx="236">
                  <c:v>3.316497802734375</c:v>
                </c:pt>
                <c:pt idx="237">
                  <c:v>1.403045654296875</c:v>
                </c:pt>
                <c:pt idx="238">
                  <c:v>1.587677001953125</c:v>
                </c:pt>
                <c:pt idx="239">
                  <c:v>1.822662353515625</c:v>
                </c:pt>
                <c:pt idx="240">
                  <c:v>2.863311767578125</c:v>
                </c:pt>
                <c:pt idx="241">
                  <c:v>2.63671875</c:v>
                </c:pt>
                <c:pt idx="242">
                  <c:v>3.484344482421875</c:v>
                </c:pt>
                <c:pt idx="243">
                  <c:v>1.486968994140625</c:v>
                </c:pt>
                <c:pt idx="244">
                  <c:v>3.752899169921875</c:v>
                </c:pt>
                <c:pt idx="245">
                  <c:v>3.736114501953125</c:v>
                </c:pt>
                <c:pt idx="246">
                  <c:v>4.390716552734375</c:v>
                </c:pt>
                <c:pt idx="247">
                  <c:v>4.676055908203125</c:v>
                </c:pt>
                <c:pt idx="248">
                  <c:v>5.246734619140625</c:v>
                </c:pt>
                <c:pt idx="249">
                  <c:v>5.498504638671875</c:v>
                </c:pt>
                <c:pt idx="250">
                  <c:v>4.290008544921875</c:v>
                </c:pt>
                <c:pt idx="251">
                  <c:v>3.72772216796875</c:v>
                </c:pt>
                <c:pt idx="252">
                  <c:v>3.668975830078125</c:v>
                </c:pt>
                <c:pt idx="253">
                  <c:v>4.306793212890625</c:v>
                </c:pt>
                <c:pt idx="254">
                  <c:v>3.635406494140625</c:v>
                </c:pt>
                <c:pt idx="255">
                  <c:v>3.03955078125</c:v>
                </c:pt>
                <c:pt idx="256">
                  <c:v>4.575347900390625</c:v>
                </c:pt>
                <c:pt idx="257">
                  <c:v>3.42559814453125</c:v>
                </c:pt>
                <c:pt idx="258">
                  <c:v>4.827117919921875</c:v>
                </c:pt>
                <c:pt idx="259">
                  <c:v>3.25775146484375</c:v>
                </c:pt>
                <c:pt idx="260">
                  <c:v>3.282928466796875</c:v>
                </c:pt>
                <c:pt idx="261">
                  <c:v>3.215789794921875</c:v>
                </c:pt>
                <c:pt idx="262">
                  <c:v>2.75421142578125</c:v>
                </c:pt>
                <c:pt idx="263">
                  <c:v>1.940155029296875</c:v>
                </c:pt>
                <c:pt idx="264">
                  <c:v>2.972412109375</c:v>
                </c:pt>
                <c:pt idx="265">
                  <c:v>2.98919677734375</c:v>
                </c:pt>
                <c:pt idx="266">
                  <c:v>2.63671875</c:v>
                </c:pt>
                <c:pt idx="267">
                  <c:v>2.18353271484375</c:v>
                </c:pt>
                <c:pt idx="268">
                  <c:v>3.182220458984375</c:v>
                </c:pt>
                <c:pt idx="269">
                  <c:v>3.19061279296875</c:v>
                </c:pt>
                <c:pt idx="270">
                  <c:v>4.138946533203125</c:v>
                </c:pt>
                <c:pt idx="271">
                  <c:v>3.501129150390625</c:v>
                </c:pt>
                <c:pt idx="272">
                  <c:v>4.256439208984375</c:v>
                </c:pt>
                <c:pt idx="273">
                  <c:v>3.635406494140625</c:v>
                </c:pt>
                <c:pt idx="274">
                  <c:v>3.551483154296875</c:v>
                </c:pt>
                <c:pt idx="275">
                  <c:v>3.45916748046875</c:v>
                </c:pt>
                <c:pt idx="276">
                  <c:v>3.618621826171875</c:v>
                </c:pt>
                <c:pt idx="277">
                  <c:v>3.131866455078125</c:v>
                </c:pt>
                <c:pt idx="278">
                  <c:v>4.222869873046875</c:v>
                </c:pt>
                <c:pt idx="279">
                  <c:v>3.064727783203125</c:v>
                </c:pt>
                <c:pt idx="280">
                  <c:v>2.376556396484375</c:v>
                </c:pt>
                <c:pt idx="281">
                  <c:v>3.0059814453125</c:v>
                </c:pt>
                <c:pt idx="282">
                  <c:v>3.685760498046875</c:v>
                </c:pt>
                <c:pt idx="283">
                  <c:v>2.057647705078125</c:v>
                </c:pt>
                <c:pt idx="284">
                  <c:v>2.259063720703125</c:v>
                </c:pt>
                <c:pt idx="285">
                  <c:v>3.232574462890625</c:v>
                </c:pt>
                <c:pt idx="286">
                  <c:v>2.61993408203125</c:v>
                </c:pt>
                <c:pt idx="287">
                  <c:v>1.990509033203125</c:v>
                </c:pt>
                <c:pt idx="288">
                  <c:v>2.124786376953125</c:v>
                </c:pt>
                <c:pt idx="289">
                  <c:v>2.611541748046875</c:v>
                </c:pt>
                <c:pt idx="290">
                  <c:v>2.695465087890625</c:v>
                </c:pt>
                <c:pt idx="291">
                  <c:v>3.8116455078125</c:v>
                </c:pt>
                <c:pt idx="292">
                  <c:v>2.50244140625</c:v>
                </c:pt>
                <c:pt idx="293">
                  <c:v>3.131866455078125</c:v>
                </c:pt>
                <c:pt idx="294">
                  <c:v>2.51922607421875</c:v>
                </c:pt>
                <c:pt idx="295">
                  <c:v>4.222869873046875</c:v>
                </c:pt>
                <c:pt idx="296">
                  <c:v>3.30810546875</c:v>
                </c:pt>
                <c:pt idx="297">
                  <c:v>3.098297119140625</c:v>
                </c:pt>
                <c:pt idx="298">
                  <c:v>2.275848388671875</c:v>
                </c:pt>
                <c:pt idx="299">
                  <c:v>2.78778076171875</c:v>
                </c:pt>
                <c:pt idx="300">
                  <c:v>1.3946533203125</c:v>
                </c:pt>
                <c:pt idx="301">
                  <c:v>2.661895751953125</c:v>
                </c:pt>
                <c:pt idx="302">
                  <c:v>2.35137939453125</c:v>
                </c:pt>
                <c:pt idx="303">
                  <c:v>2.091217041015625</c:v>
                </c:pt>
                <c:pt idx="304">
                  <c:v>2.208709716796875</c:v>
                </c:pt>
                <c:pt idx="305">
                  <c:v>2.242279052734375</c:v>
                </c:pt>
                <c:pt idx="306">
                  <c:v>1.789093017578125</c:v>
                </c:pt>
                <c:pt idx="307">
                  <c:v>2.5360107421875</c:v>
                </c:pt>
                <c:pt idx="308">
                  <c:v>2.695465087890625</c:v>
                </c:pt>
                <c:pt idx="309">
                  <c:v>1.990509033203125</c:v>
                </c:pt>
                <c:pt idx="310">
                  <c:v>2.158355712890625</c:v>
                </c:pt>
                <c:pt idx="311">
                  <c:v>1.839447021484375</c:v>
                </c:pt>
                <c:pt idx="312">
                  <c:v>2.35137939453125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94400"/>
        <c:axId val="35895936"/>
      </c:lineChart>
      <c:catAx>
        <c:axId val="3589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5895936"/>
        <c:crosses val="autoZero"/>
        <c:auto val="1"/>
        <c:lblAlgn val="ctr"/>
        <c:lblOffset val="100"/>
        <c:noMultiLvlLbl val="0"/>
      </c:catAx>
      <c:valAx>
        <c:axId val="358959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89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Measured pH vs. Estimated pH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56589810449876476"/>
                  <c:y val="9.0851307533059852E-2"/>
                </c:manualLayout>
              </c:layout>
              <c:numFmt formatCode="General" sourceLinked="0"/>
            </c:trendlineLbl>
          </c:trendline>
          <c:trendline>
            <c:trendlineType val="linear"/>
            <c:dispRSqr val="0"/>
            <c:dispEq val="0"/>
          </c:trendline>
          <c:xVal>
            <c:numRef>
              <c:f>Sheet2!$C$4:$C$27</c:f>
              <c:numCache>
                <c:formatCode>General</c:formatCode>
                <c:ptCount val="24"/>
                <c:pt idx="0">
                  <c:v>6.5529999999999999</c:v>
                </c:pt>
                <c:pt idx="1">
                  <c:v>6.6470000000000002</c:v>
                </c:pt>
                <c:pt idx="2">
                  <c:v>6.6450000000000005</c:v>
                </c:pt>
                <c:pt idx="3">
                  <c:v>6.94</c:v>
                </c:pt>
                <c:pt idx="4">
                  <c:v>6.8849999999999998</c:v>
                </c:pt>
                <c:pt idx="5">
                  <c:v>6.8609999999999998</c:v>
                </c:pt>
                <c:pt idx="6">
                  <c:v>7.0090000000000003</c:v>
                </c:pt>
                <c:pt idx="7">
                  <c:v>6.819</c:v>
                </c:pt>
                <c:pt idx="8">
                  <c:v>6.9320000000000004</c:v>
                </c:pt>
                <c:pt idx="9">
                  <c:v>7.0240000000000009</c:v>
                </c:pt>
                <c:pt idx="10">
                  <c:v>6.9010000000000007</c:v>
                </c:pt>
                <c:pt idx="11">
                  <c:v>6.8889999999999985</c:v>
                </c:pt>
                <c:pt idx="12">
                  <c:v>7.0729999999999986</c:v>
                </c:pt>
                <c:pt idx="13">
                  <c:v>7.1270000000000007</c:v>
                </c:pt>
                <c:pt idx="14">
                  <c:v>7.222999999999999</c:v>
                </c:pt>
                <c:pt idx="15">
                  <c:v>7.1890000000000001</c:v>
                </c:pt>
                <c:pt idx="16">
                  <c:v>7.3900000000000006</c:v>
                </c:pt>
                <c:pt idx="17">
                  <c:v>7.4680000000000009</c:v>
                </c:pt>
                <c:pt idx="18">
                  <c:v>7.35</c:v>
                </c:pt>
                <c:pt idx="19">
                  <c:v>7.4880000000000013</c:v>
                </c:pt>
                <c:pt idx="20">
                  <c:v>7.58</c:v>
                </c:pt>
                <c:pt idx="21">
                  <c:v>7.5620000000000003</c:v>
                </c:pt>
                <c:pt idx="22">
                  <c:v>7.7509999999999994</c:v>
                </c:pt>
                <c:pt idx="23">
                  <c:v>7.5329999999999995</c:v>
                </c:pt>
              </c:numCache>
            </c:numRef>
          </c:xVal>
          <c:yVal>
            <c:numRef>
              <c:f>Sheet2!$J$4:$J$27</c:f>
              <c:numCache>
                <c:formatCode>0.00</c:formatCode>
                <c:ptCount val="24"/>
                <c:pt idx="0">
                  <c:v>6.65</c:v>
                </c:pt>
                <c:pt idx="1">
                  <c:v>6.75</c:v>
                </c:pt>
                <c:pt idx="2">
                  <c:v>6.8</c:v>
                </c:pt>
                <c:pt idx="3">
                  <c:v>7.1</c:v>
                </c:pt>
                <c:pt idx="4">
                  <c:v>7.3</c:v>
                </c:pt>
                <c:pt idx="5">
                  <c:v>6.7</c:v>
                </c:pt>
                <c:pt idx="6">
                  <c:v>7.4</c:v>
                </c:pt>
                <c:pt idx="7">
                  <c:v>6.95</c:v>
                </c:pt>
                <c:pt idx="8">
                  <c:v>7.1</c:v>
                </c:pt>
                <c:pt idx="9">
                  <c:v>7.15</c:v>
                </c:pt>
                <c:pt idx="10">
                  <c:v>7</c:v>
                </c:pt>
                <c:pt idx="11">
                  <c:v>6.9</c:v>
                </c:pt>
                <c:pt idx="12">
                  <c:v>6.9</c:v>
                </c:pt>
                <c:pt idx="13">
                  <c:v>7</c:v>
                </c:pt>
                <c:pt idx="14">
                  <c:v>7.11</c:v>
                </c:pt>
                <c:pt idx="15">
                  <c:v>7.05</c:v>
                </c:pt>
                <c:pt idx="16">
                  <c:v>7.21</c:v>
                </c:pt>
                <c:pt idx="17">
                  <c:v>7.3</c:v>
                </c:pt>
                <c:pt idx="18">
                  <c:v>7.45</c:v>
                </c:pt>
                <c:pt idx="19">
                  <c:v>7.6</c:v>
                </c:pt>
                <c:pt idx="20">
                  <c:v>7.51</c:v>
                </c:pt>
                <c:pt idx="21">
                  <c:v>7.67</c:v>
                </c:pt>
                <c:pt idx="23">
                  <c:v>7.6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0944"/>
        <c:axId val="35177216"/>
      </c:scatterChart>
      <c:valAx>
        <c:axId val="35170944"/>
        <c:scaling>
          <c:orientation val="minMax"/>
          <c:max val="7.8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Measured 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177216"/>
        <c:crosses val="autoZero"/>
        <c:crossBetween val="midCat"/>
      </c:valAx>
      <c:valAx>
        <c:axId val="35177216"/>
        <c:scaling>
          <c:orientation val="minMax"/>
          <c:min val="6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Estimated pH (DIC &amp; TA)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5170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Measured pH vs. Omega Aragonite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54344407399525507"/>
                  <c:y val="4.1229004578832253E-2"/>
                </c:manualLayout>
              </c:layout>
              <c:numFmt formatCode="General" sourceLinked="0"/>
            </c:trendlineLbl>
          </c:trendline>
          <c:xVal>
            <c:numRef>
              <c:f>Sheet2!$C$4:$C$27</c:f>
              <c:numCache>
                <c:formatCode>General</c:formatCode>
                <c:ptCount val="24"/>
                <c:pt idx="0">
                  <c:v>6.5529999999999999</c:v>
                </c:pt>
                <c:pt idx="1">
                  <c:v>6.6470000000000002</c:v>
                </c:pt>
                <c:pt idx="2">
                  <c:v>6.6450000000000005</c:v>
                </c:pt>
                <c:pt idx="3">
                  <c:v>6.94</c:v>
                </c:pt>
                <c:pt idx="4">
                  <c:v>6.8849999999999998</c:v>
                </c:pt>
                <c:pt idx="5">
                  <c:v>6.8609999999999998</c:v>
                </c:pt>
                <c:pt idx="6">
                  <c:v>7.0090000000000003</c:v>
                </c:pt>
                <c:pt idx="7">
                  <c:v>6.819</c:v>
                </c:pt>
                <c:pt idx="8">
                  <c:v>6.9320000000000004</c:v>
                </c:pt>
                <c:pt idx="9">
                  <c:v>7.0240000000000009</c:v>
                </c:pt>
                <c:pt idx="10">
                  <c:v>6.9010000000000007</c:v>
                </c:pt>
                <c:pt idx="11">
                  <c:v>6.8889999999999985</c:v>
                </c:pt>
                <c:pt idx="12">
                  <c:v>7.0729999999999986</c:v>
                </c:pt>
                <c:pt idx="13">
                  <c:v>7.1270000000000007</c:v>
                </c:pt>
                <c:pt idx="14">
                  <c:v>7.222999999999999</c:v>
                </c:pt>
                <c:pt idx="15">
                  <c:v>7.1890000000000001</c:v>
                </c:pt>
                <c:pt idx="16">
                  <c:v>7.3900000000000006</c:v>
                </c:pt>
                <c:pt idx="17">
                  <c:v>7.4680000000000009</c:v>
                </c:pt>
                <c:pt idx="18">
                  <c:v>7.35</c:v>
                </c:pt>
                <c:pt idx="19">
                  <c:v>7.4880000000000013</c:v>
                </c:pt>
                <c:pt idx="20">
                  <c:v>7.58</c:v>
                </c:pt>
                <c:pt idx="21">
                  <c:v>7.5620000000000003</c:v>
                </c:pt>
                <c:pt idx="22">
                  <c:v>7.7509999999999994</c:v>
                </c:pt>
                <c:pt idx="23">
                  <c:v>7.5329999999999995</c:v>
                </c:pt>
              </c:numCache>
            </c:numRef>
          </c:xVal>
          <c:yVal>
            <c:numRef>
              <c:f>Sheet2!$M$4:$M$27</c:f>
              <c:numCache>
                <c:formatCode>0.00</c:formatCode>
                <c:ptCount val="24"/>
                <c:pt idx="0">
                  <c:v>7.0000000000000007E-2</c:v>
                </c:pt>
                <c:pt idx="1">
                  <c:v>0.1</c:v>
                </c:pt>
                <c:pt idx="2">
                  <c:v>0.13</c:v>
                </c:pt>
                <c:pt idx="3">
                  <c:v>0.19</c:v>
                </c:pt>
                <c:pt idx="4">
                  <c:v>0.2</c:v>
                </c:pt>
                <c:pt idx="5">
                  <c:v>0.2</c:v>
                </c:pt>
                <c:pt idx="6">
                  <c:v>0.22</c:v>
                </c:pt>
                <c:pt idx="7">
                  <c:v>0.22</c:v>
                </c:pt>
                <c:pt idx="8">
                  <c:v>0.25</c:v>
                </c:pt>
                <c:pt idx="9">
                  <c:v>0.26</c:v>
                </c:pt>
                <c:pt idx="10">
                  <c:v>0.27</c:v>
                </c:pt>
                <c:pt idx="11">
                  <c:v>0.3</c:v>
                </c:pt>
                <c:pt idx="12">
                  <c:v>0.35</c:v>
                </c:pt>
                <c:pt idx="13">
                  <c:v>0.56000000000000005</c:v>
                </c:pt>
                <c:pt idx="14">
                  <c:v>0.57999999999999996</c:v>
                </c:pt>
                <c:pt idx="15">
                  <c:v>0.7</c:v>
                </c:pt>
                <c:pt idx="16">
                  <c:v>0.76</c:v>
                </c:pt>
                <c:pt idx="17">
                  <c:v>0.9</c:v>
                </c:pt>
                <c:pt idx="18">
                  <c:v>0.92</c:v>
                </c:pt>
                <c:pt idx="19">
                  <c:v>1.06</c:v>
                </c:pt>
                <c:pt idx="20">
                  <c:v>1.0900000000000001</c:v>
                </c:pt>
                <c:pt idx="21">
                  <c:v>1.0900000000000001</c:v>
                </c:pt>
                <c:pt idx="22">
                  <c:v>1.57</c:v>
                </c:pt>
                <c:pt idx="23">
                  <c:v>1.73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45984"/>
        <c:axId val="35250560"/>
      </c:scatterChart>
      <c:valAx>
        <c:axId val="35145984"/>
        <c:scaling>
          <c:orientation val="minMax"/>
          <c:max val="7.8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Measured 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250560"/>
        <c:crosses val="autoZero"/>
        <c:crossBetween val="midCat"/>
      </c:valAx>
      <c:valAx>
        <c:axId val="352505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Omega Aragonite (pH &amp; DIC)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145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Bay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Change in Casco Bay October 13,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0983"/>
            <a:ext cx="5105400" cy="19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SMCC Pier Hourly Data - September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15035"/>
              </p:ext>
            </p:extLst>
          </p:nvPr>
        </p:nvGraphicFramePr>
        <p:xfrm>
          <a:off x="11209" y="2449701"/>
          <a:ext cx="42672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143487"/>
              </p:ext>
            </p:extLst>
          </p:nvPr>
        </p:nvGraphicFramePr>
        <p:xfrm>
          <a:off x="4495800" y="2449701"/>
          <a:ext cx="464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207581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08036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Chlorophyll </a:t>
            </a:r>
            <a:r>
              <a:rPr lang="en-US" dirty="0" err="1" smtClean="0"/>
              <a:t>fluoresence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Nitrogen Pollution</a:t>
            </a:r>
            <a:endParaRPr lang="en-US" dirty="0"/>
          </a:p>
        </p:txBody>
      </p:sp>
      <p:pic>
        <p:nvPicPr>
          <p:cNvPr id="4" name="Picture 5" descr="paerlFig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FCB2\Common\Data\A Changing Casco Bay\Graphics from A Changing Casco Bay\03_Nitrogen and Salin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39000" cy="58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FCB2\Common\Data\A Changing Casco Bay\Graphics from A Changing Casco Bay\Nitrogen-Concentrations-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9251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pmel.noaa.gov/co2/files/pmel-oa-imageee_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4760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705600" cy="502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0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et al, 2009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72159" cy="45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Clements, 2014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486400" cy="44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et al, 2009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31943" cy="388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 pH Protocol Development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SC09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04569"/>
            <a:ext cx="1977867" cy="2636838"/>
          </a:xfrm>
          <a:prstGeom prst="rect">
            <a:avLst/>
          </a:prstGeom>
        </p:spPr>
      </p:pic>
      <p:pic>
        <p:nvPicPr>
          <p:cNvPr id="8" name="Picture 4" descr="DSC09328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043545"/>
            <a:ext cx="2880360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am going to talk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962399"/>
          </a:xfrm>
        </p:spPr>
        <p:txBody>
          <a:bodyPr>
            <a:noAutofit/>
          </a:bodyPr>
          <a:lstStyle/>
          <a:p>
            <a:r>
              <a:rPr lang="en-US" dirty="0" smtClean="0"/>
              <a:t>Water Quality Monitoring </a:t>
            </a:r>
          </a:p>
          <a:p>
            <a:pPr lvl="1"/>
            <a:r>
              <a:rPr lang="en-US" sz="3000" i="1" dirty="0" smtClean="0"/>
              <a:t>What kinds of data we collect</a:t>
            </a:r>
            <a:endParaRPr lang="en-US" sz="3000" dirty="0" smtClean="0"/>
          </a:p>
          <a:p>
            <a:pPr lvl="1"/>
            <a:r>
              <a:rPr lang="en-US" sz="3000" i="1" dirty="0" smtClean="0"/>
              <a:t>What we are seeing, and what we are not seeing, in the data</a:t>
            </a:r>
            <a:endParaRPr lang="en-US" sz="3000" dirty="0" smtClean="0"/>
          </a:p>
          <a:p>
            <a:pPr lvl="1"/>
            <a:r>
              <a:rPr lang="en-US" sz="3000" i="1" dirty="0" smtClean="0"/>
              <a:t>How </a:t>
            </a:r>
            <a:r>
              <a:rPr lang="en-US" sz="3000" i="1" dirty="0"/>
              <a:t>we are adjusting as the Bay changes</a:t>
            </a:r>
          </a:p>
          <a:p>
            <a:pPr lvl="2"/>
            <a:r>
              <a:rPr lang="en-US" sz="3000" i="1" dirty="0"/>
              <a:t>More frequent data collection </a:t>
            </a:r>
          </a:p>
          <a:p>
            <a:pPr lvl="2"/>
            <a:r>
              <a:rPr lang="en-US" sz="3000" i="1" dirty="0"/>
              <a:t>Sediment pH work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902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pH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19200"/>
            <a:ext cx="4191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Two years of sediment pH measurements, 2012-2013</a:t>
            </a:r>
          </a:p>
          <a:p>
            <a:r>
              <a:rPr lang="en-US" dirty="0" smtClean="0"/>
              <a:t>1000 measurements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75% fell below 7.5</a:t>
            </a:r>
          </a:p>
          <a:p>
            <a:pPr lvl="1"/>
            <a:r>
              <a:rPr lang="en-US" dirty="0" smtClean="0"/>
              <a:t>25% fell below 6.8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2438400"/>
            <a:ext cx="1371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2978727"/>
            <a:ext cx="137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3823855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79308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59476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6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Picture 4" descr="Mike in mu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19200"/>
            <a:ext cx="3557847" cy="45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Bay </a:t>
            </a:r>
            <a:r>
              <a:rPr lang="en-US" dirty="0"/>
              <a:t>is </a:t>
            </a:r>
            <a:r>
              <a:rPr lang="en-US" dirty="0" smtClean="0"/>
              <a:t>changing...</a:t>
            </a:r>
            <a:endParaRPr lang="en-US" dirty="0"/>
          </a:p>
          <a:p>
            <a:r>
              <a:rPr lang="en-US" dirty="0" smtClean="0"/>
              <a:t>Friends of Casco Bay will continue to collect the most relevant data to better understand these changes.</a:t>
            </a:r>
          </a:p>
          <a:p>
            <a:r>
              <a:rPr lang="en-US" dirty="0" smtClean="0"/>
              <a:t>We will continue to focus on Nitrogen Pollution and Coastal Acidification.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Water Quality Parameters:</a:t>
            </a:r>
          </a:p>
        </p:txBody>
      </p:sp>
      <p:sp>
        <p:nvSpPr>
          <p:cNvPr id="1638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Water temperature</a:t>
            </a:r>
          </a:p>
          <a:p>
            <a:pPr lvl="1"/>
            <a:r>
              <a:rPr lang="en-US" altLang="en-US" dirty="0" smtClean="0"/>
              <a:t>Salinity</a:t>
            </a:r>
          </a:p>
          <a:p>
            <a:pPr lvl="1"/>
            <a:r>
              <a:rPr lang="en-US" altLang="en-US" dirty="0" smtClean="0"/>
              <a:t>Dissolved oxygen</a:t>
            </a:r>
          </a:p>
          <a:p>
            <a:pPr lvl="1"/>
            <a:r>
              <a:rPr lang="en-US" altLang="en-US" dirty="0" err="1" smtClean="0"/>
              <a:t>Secchi</a:t>
            </a:r>
            <a:r>
              <a:rPr lang="en-US" altLang="en-US" dirty="0" smtClean="0"/>
              <a:t> depth</a:t>
            </a:r>
          </a:p>
          <a:p>
            <a:pPr lvl="1"/>
            <a:r>
              <a:rPr lang="en-US" altLang="en-US" dirty="0" smtClean="0"/>
              <a:t>Total and dissolved nutrients</a:t>
            </a:r>
          </a:p>
          <a:p>
            <a:pPr lvl="1"/>
            <a:r>
              <a:rPr lang="en-US" altLang="en-US" dirty="0" smtClean="0"/>
              <a:t>In-situ </a:t>
            </a:r>
            <a:r>
              <a:rPr lang="en-US" altLang="en-US" dirty="0" err="1" smtClean="0"/>
              <a:t>fluoresence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pH and Total Alkalinity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038600" cy="4525963"/>
          </a:xfrm>
        </p:spPr>
        <p:txBody>
          <a:bodyPr/>
          <a:lstStyle/>
          <a:p>
            <a:r>
              <a:rPr lang="en-US" sz="3200" dirty="0" smtClean="0"/>
              <a:t>Issues of concern</a:t>
            </a:r>
          </a:p>
          <a:p>
            <a:pPr lvl="1"/>
            <a:r>
              <a:rPr lang="en-US" i="1" dirty="0" smtClean="0"/>
              <a:t>Nitrogen Pollution</a:t>
            </a:r>
          </a:p>
          <a:p>
            <a:pPr lvl="1"/>
            <a:r>
              <a:rPr lang="en-US" i="1" dirty="0" smtClean="0"/>
              <a:t>Ocean and Coastal Acidification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9727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look for in the data…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4" y="931797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Relationships Between Parameters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46299"/>
            <a:ext cx="5867400" cy="4395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\\FCB2\Common\Data\A Changing Casco Bay\Graphics from A Changing Casco Bay\04_pH and dissolved oxyg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39804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Spatial Trends</a:t>
            </a:r>
            <a:endParaRPr lang="en-US" dirty="0"/>
          </a:p>
        </p:txBody>
      </p:sp>
      <p:pic>
        <p:nvPicPr>
          <p:cNvPr id="4098" name="Picture 2" descr="\\FCB2\Common\Data\A Changing Casco Bay\Graphics from A Changing Casco Bay\Health Index Image for 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05041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Trends</a:t>
            </a:r>
          </a:p>
        </p:txBody>
      </p:sp>
      <p:pic>
        <p:nvPicPr>
          <p:cNvPr id="4" name="Picture 2" descr="\\FCB2\Common\Data\A Changing Casco Bay\Graphics from A Changing Casco Bay\xxMonthly-pH-graph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" y="1447800"/>
            <a:ext cx="4038600" cy="2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FCB2\Common\Data\Branding\Powerpoint\03___trends-in-pH-graph-__--fixed-axis-la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42" y="2438400"/>
            <a:ext cx="4656667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SMCC Pier – Unattended Data Collection</a:t>
            </a:r>
            <a:endParaRPr lang="en-US" dirty="0"/>
          </a:p>
        </p:txBody>
      </p:sp>
      <p:pic>
        <p:nvPicPr>
          <p:cNvPr id="6" name="Content Placeholder 5" descr="\\FCB2\Common\Photos from Digital Camera\SMCC Pier 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0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riends of Casco Bay Colors">
      <a:dk1>
        <a:srgbClr val="0C1975"/>
      </a:dk1>
      <a:lt1>
        <a:srgbClr val="00829B"/>
      </a:lt1>
      <a:dk2>
        <a:srgbClr val="00829B"/>
      </a:dk2>
      <a:lt2>
        <a:srgbClr val="00829B"/>
      </a:lt2>
      <a:accent1>
        <a:srgbClr val="CCE226"/>
      </a:accent1>
      <a:accent2>
        <a:srgbClr val="0C1975"/>
      </a:accent2>
      <a:accent3>
        <a:srgbClr val="00829B"/>
      </a:accent3>
      <a:accent4>
        <a:srgbClr val="00997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riends of Casco Bay">
      <a:majorFont>
        <a:latin typeface="Candara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229</Words>
  <Application>Microsoft Office PowerPoint</Application>
  <PresentationFormat>On-screen Show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State of the Bay Conference</vt:lpstr>
      <vt:lpstr>What I am going to talk about…</vt:lpstr>
      <vt:lpstr>Water Quality Parameters:</vt:lpstr>
      <vt:lpstr>PowerPoint Presentation</vt:lpstr>
      <vt:lpstr>What we look for in the data… </vt:lpstr>
      <vt:lpstr>PowerPoint Presentation</vt:lpstr>
      <vt:lpstr>Spatial Trends</vt:lpstr>
      <vt:lpstr>Temporal Trends</vt:lpstr>
      <vt:lpstr>SMCC Pier – Unattended Data Collection</vt:lpstr>
      <vt:lpstr>SMCC Pier Hourly Data - September</vt:lpstr>
      <vt:lpstr>Nitrogen Pollution</vt:lpstr>
      <vt:lpstr>PowerPoint Presentation</vt:lpstr>
      <vt:lpstr>PowerPoint Presentation</vt:lpstr>
      <vt:lpstr>PowerPoint Presentation</vt:lpstr>
      <vt:lpstr>PowerPoint Presentation</vt:lpstr>
      <vt:lpstr>Green et al, 2009</vt:lpstr>
      <vt:lpstr>Clements, 2014</vt:lpstr>
      <vt:lpstr>Green et al, 2009</vt:lpstr>
      <vt:lpstr>Sediment pH Protocol Development</vt:lpstr>
      <vt:lpstr>Sediment pH Distribution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devcomm</dc:creator>
  <cp:lastModifiedBy>Mike Doan</cp:lastModifiedBy>
  <cp:revision>133</cp:revision>
  <dcterms:created xsi:type="dcterms:W3CDTF">2006-08-16T00:00:00Z</dcterms:created>
  <dcterms:modified xsi:type="dcterms:W3CDTF">2015-10-12T20:09:55Z</dcterms:modified>
</cp:coreProperties>
</file>